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4"/>
    <p:sldMasterId id="2147483771" r:id="rId5"/>
  </p:sldMasterIdLst>
  <p:notesMasterIdLst>
    <p:notesMasterId r:id="rId31"/>
  </p:notesMasterIdLst>
  <p:handoutMasterIdLst>
    <p:handoutMasterId r:id="rId32"/>
  </p:handoutMasterIdLst>
  <p:sldIdLst>
    <p:sldId id="256" r:id="rId6"/>
    <p:sldId id="398" r:id="rId7"/>
    <p:sldId id="430" r:id="rId8"/>
    <p:sldId id="431" r:id="rId9"/>
    <p:sldId id="432" r:id="rId10"/>
    <p:sldId id="433" r:id="rId11"/>
    <p:sldId id="429" r:id="rId12"/>
    <p:sldId id="400" r:id="rId13"/>
    <p:sldId id="401" r:id="rId14"/>
    <p:sldId id="421" r:id="rId15"/>
    <p:sldId id="434" r:id="rId16"/>
    <p:sldId id="442" r:id="rId17"/>
    <p:sldId id="436" r:id="rId18"/>
    <p:sldId id="437" r:id="rId19"/>
    <p:sldId id="446" r:id="rId20"/>
    <p:sldId id="447" r:id="rId21"/>
    <p:sldId id="448" r:id="rId22"/>
    <p:sldId id="449" r:id="rId23"/>
    <p:sldId id="450" r:id="rId24"/>
    <p:sldId id="424" r:id="rId25"/>
    <p:sldId id="451" r:id="rId26"/>
    <p:sldId id="369" r:id="rId27"/>
    <p:sldId id="360" r:id="rId28"/>
    <p:sldId id="428" r:id="rId29"/>
    <p:sldId id="343" r:id="rId30"/>
  </p:sldIdLst>
  <p:sldSz cx="9144000" cy="6858000" type="screen4x3"/>
  <p:notesSz cx="9929813" cy="679926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DEF"/>
    <a:srgbClr val="FF0066"/>
    <a:srgbClr val="FF3300"/>
    <a:srgbClr val="666633"/>
    <a:srgbClr val="990000"/>
    <a:srgbClr val="FF9933"/>
    <a:srgbClr val="0000FF"/>
    <a:srgbClr val="CC3300"/>
    <a:srgbClr val="CC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35" autoAdjust="0"/>
    <p:restoredTop sz="94554" autoAdjust="0"/>
  </p:normalViewPr>
  <p:slideViewPr>
    <p:cSldViewPr>
      <p:cViewPr>
        <p:scale>
          <a:sx n="71" d="100"/>
          <a:sy n="71" d="100"/>
        </p:scale>
        <p:origin x="414" y="-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8D446F-FC97-42F9-919D-DFAFF4E2176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zh-TW" altLang="en-US"/>
        </a:p>
      </dgm:t>
    </dgm:pt>
    <dgm:pt modelId="{27758E37-5CF0-4190-AE22-69465DB505A5}" type="pres">
      <dgm:prSet presAssocID="{398D446F-FC97-42F9-919D-DFAFF4E2176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D52CAD-6AA2-4C60-A96B-71F4B636F08F}" type="pres">
      <dgm:prSet presAssocID="{398D446F-FC97-42F9-919D-DFAFF4E2176E}" presName="dummyMaxCanvas" presStyleCnt="0">
        <dgm:presLayoutVars/>
      </dgm:prSet>
      <dgm:spPr/>
    </dgm:pt>
  </dgm:ptLst>
  <dgm:cxnLst>
    <dgm:cxn modelId="{3D6225C2-4782-4F67-BBE3-6EE1C8139AA9}" type="presOf" srcId="{398D446F-FC97-42F9-919D-DFAFF4E2176E}" destId="{27758E37-5CF0-4190-AE22-69465DB505A5}" srcOrd="0" destOrd="0" presId="urn:microsoft.com/office/officeart/2005/8/layout/vProcess5"/>
    <dgm:cxn modelId="{48B1D756-1135-4BC7-92EA-20D9D2A3CD5E}" type="presParOf" srcId="{27758E37-5CF0-4190-AE22-69465DB505A5}" destId="{8ED52CAD-6AA2-4C60-A96B-71F4B636F08F}" srcOrd="0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FB97168-0AFF-4D9D-A91C-9D4B36E5AA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8623B46-88A1-4761-8749-322AF739C6DB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健康服務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B9956C8C-9620-4150-A5CF-06D81D523A1B}" type="parTrans" cxnId="{7CDEBE38-A098-4581-AB20-C5BF3A62B7A5}">
      <dgm:prSet/>
      <dgm:spPr/>
      <dgm:t>
        <a:bodyPr/>
        <a:lstStyle/>
        <a:p>
          <a:endParaRPr lang="zh-TW" altLang="en-US"/>
        </a:p>
      </dgm:t>
    </dgm:pt>
    <dgm:pt modelId="{6C5C9C4D-4969-4532-84DA-99FED8B3743B}" type="sibTrans" cxnId="{7CDEBE38-A098-4581-AB20-C5BF3A62B7A5}">
      <dgm:prSet/>
      <dgm:spPr/>
      <dgm:t>
        <a:bodyPr/>
        <a:lstStyle/>
        <a:p>
          <a:endParaRPr lang="zh-TW" altLang="en-US"/>
        </a:p>
      </dgm:t>
    </dgm:pt>
    <dgm:pt modelId="{9C8854B8-566F-4B37-8867-9E3824D5F0F2}">
      <dgm:prSet phldrT="[文字]"/>
      <dgm:spPr/>
      <dgm:t>
        <a:bodyPr/>
        <a:lstStyle/>
        <a:p>
          <a:r>
            <a:rPr lang="zh-TW" altLang="en-US" dirty="0" smtClean="0">
              <a:latin typeface="標楷體"/>
              <a:ea typeface="標楷體"/>
            </a:rPr>
            <a:t>鼓勵多喝水，減少喝含糖飲料，導師訂定學童不可帶糖果飲料到校</a:t>
          </a:r>
          <a:endParaRPr lang="zh-TW" altLang="en-US" dirty="0"/>
        </a:p>
      </dgm:t>
    </dgm:pt>
    <dgm:pt modelId="{7C5CB71D-0285-4716-A014-35600771684F}" type="parTrans" cxnId="{AF8FB85C-383F-4ED9-9164-F8C620E4BEAA}">
      <dgm:prSet/>
      <dgm:spPr/>
      <dgm:t>
        <a:bodyPr/>
        <a:lstStyle/>
        <a:p>
          <a:endParaRPr lang="zh-TW" altLang="en-US"/>
        </a:p>
      </dgm:t>
    </dgm:pt>
    <dgm:pt modelId="{486635F0-77D5-4F8D-B5AC-265F4B15C994}" type="sibTrans" cxnId="{AF8FB85C-383F-4ED9-9164-F8C620E4BEAA}">
      <dgm:prSet/>
      <dgm:spPr/>
      <dgm:t>
        <a:bodyPr/>
        <a:lstStyle/>
        <a:p>
          <a:endParaRPr lang="zh-TW" altLang="en-US"/>
        </a:p>
      </dgm:t>
    </dgm:pt>
    <dgm:pt modelId="{7B3DA60D-8CD3-4F86-A250-38F7D819E39B}">
      <dgm:prSet phldrT="[文字]"/>
      <dgm:spPr/>
      <dgm:t>
        <a:bodyPr/>
        <a:lstStyle/>
        <a:p>
          <a:r>
            <a:rPr lang="zh-TW" altLang="en-US" dirty="0" smtClean="0">
              <a:latin typeface="標楷體"/>
              <a:ea typeface="標楷體"/>
            </a:rPr>
            <a:t>廁所張貼大小便卡</a:t>
          </a:r>
          <a:r>
            <a:rPr lang="en-US" altLang="zh-TW" dirty="0" smtClean="0">
              <a:latin typeface="標楷體"/>
              <a:ea typeface="標楷體"/>
            </a:rPr>
            <a:t>(</a:t>
          </a:r>
          <a:r>
            <a:rPr lang="zh-TW" altLang="en-US" dirty="0" smtClean="0">
              <a:latin typeface="標楷體"/>
              <a:ea typeface="標楷體"/>
            </a:rPr>
            <a:t>提醒平時喝水的重要性</a:t>
          </a:r>
          <a:r>
            <a:rPr lang="en-US" altLang="zh-TW" dirty="0" smtClean="0">
              <a:latin typeface="標楷體"/>
              <a:ea typeface="標楷體"/>
            </a:rPr>
            <a:t>)</a:t>
          </a:r>
          <a:endParaRPr lang="zh-TW" altLang="en-US" dirty="0">
            <a:latin typeface="標楷體"/>
            <a:ea typeface="標楷體"/>
          </a:endParaRPr>
        </a:p>
      </dgm:t>
    </dgm:pt>
    <dgm:pt modelId="{BBC424CC-65E2-486D-88A8-4FF3A016530E}" type="parTrans" cxnId="{3CCE591D-97FE-4B26-B5A6-80C61920C44F}">
      <dgm:prSet/>
      <dgm:spPr/>
      <dgm:t>
        <a:bodyPr/>
        <a:lstStyle/>
        <a:p>
          <a:endParaRPr lang="zh-TW" altLang="en-US"/>
        </a:p>
      </dgm:t>
    </dgm:pt>
    <dgm:pt modelId="{7AF65C7B-929D-4EB7-9767-8B57468BAB8B}" type="sibTrans" cxnId="{3CCE591D-97FE-4B26-B5A6-80C61920C44F}">
      <dgm:prSet/>
      <dgm:spPr/>
      <dgm:t>
        <a:bodyPr/>
        <a:lstStyle/>
        <a:p>
          <a:endParaRPr lang="zh-TW" altLang="en-US"/>
        </a:p>
      </dgm:t>
    </dgm:pt>
    <dgm:pt modelId="{59AE78C1-62AD-4731-AC87-C5D7F567C4A9}" type="pres">
      <dgm:prSet presAssocID="{8FB97168-0AFF-4D9D-A91C-9D4B36E5AA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A265B7F-203B-41FC-A121-D54C802677D8}" type="pres">
      <dgm:prSet presAssocID="{28623B46-88A1-4761-8749-322AF739C6DB}" presName="linNode" presStyleCnt="0"/>
      <dgm:spPr/>
    </dgm:pt>
    <dgm:pt modelId="{EADF85A5-8C3E-48F7-9187-E2838DBB3AE8}" type="pres">
      <dgm:prSet presAssocID="{28623B46-88A1-4761-8749-322AF739C6DB}" presName="parentText" presStyleLbl="node1" presStyleIdx="0" presStyleCnt="1" custScaleX="75419" custScaleY="51007" custLinFactNeighborX="-4186" custLinFactNeighborY="-81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03193B-8366-4A92-818A-6A8C5114D21B}" type="pres">
      <dgm:prSet presAssocID="{28623B46-88A1-4761-8749-322AF739C6DB}" presName="descendantText" presStyleLbl="alignAccFollowNode1" presStyleIdx="0" presStyleCnt="1" custScaleX="1082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BF7D45C-D96C-447E-B421-9631587CEEB9}" type="presOf" srcId="{28623B46-88A1-4761-8749-322AF739C6DB}" destId="{EADF85A5-8C3E-48F7-9187-E2838DBB3AE8}" srcOrd="0" destOrd="0" presId="urn:microsoft.com/office/officeart/2005/8/layout/vList5"/>
    <dgm:cxn modelId="{AF8FB85C-383F-4ED9-9164-F8C620E4BEAA}" srcId="{28623B46-88A1-4761-8749-322AF739C6DB}" destId="{9C8854B8-566F-4B37-8867-9E3824D5F0F2}" srcOrd="0" destOrd="0" parTransId="{7C5CB71D-0285-4716-A014-35600771684F}" sibTransId="{486635F0-77D5-4F8D-B5AC-265F4B15C994}"/>
    <dgm:cxn modelId="{54B4483C-2062-4E02-8155-A6E0888FCB0D}" type="presOf" srcId="{8FB97168-0AFF-4D9D-A91C-9D4B36E5AABB}" destId="{59AE78C1-62AD-4731-AC87-C5D7F567C4A9}" srcOrd="0" destOrd="0" presId="urn:microsoft.com/office/officeart/2005/8/layout/vList5"/>
    <dgm:cxn modelId="{40C32024-06B3-420D-9084-3D04BB646DAB}" type="presOf" srcId="{7B3DA60D-8CD3-4F86-A250-38F7D819E39B}" destId="{BD03193B-8366-4A92-818A-6A8C5114D21B}" srcOrd="0" destOrd="1" presId="urn:microsoft.com/office/officeart/2005/8/layout/vList5"/>
    <dgm:cxn modelId="{3CCE591D-97FE-4B26-B5A6-80C61920C44F}" srcId="{28623B46-88A1-4761-8749-322AF739C6DB}" destId="{7B3DA60D-8CD3-4F86-A250-38F7D819E39B}" srcOrd="1" destOrd="0" parTransId="{BBC424CC-65E2-486D-88A8-4FF3A016530E}" sibTransId="{7AF65C7B-929D-4EB7-9767-8B57468BAB8B}"/>
    <dgm:cxn modelId="{EAE1BD4B-4264-4855-96F3-81FD69BCBF41}" type="presOf" srcId="{9C8854B8-566F-4B37-8867-9E3824D5F0F2}" destId="{BD03193B-8366-4A92-818A-6A8C5114D21B}" srcOrd="0" destOrd="0" presId="urn:microsoft.com/office/officeart/2005/8/layout/vList5"/>
    <dgm:cxn modelId="{7CDEBE38-A098-4581-AB20-C5BF3A62B7A5}" srcId="{8FB97168-0AFF-4D9D-A91C-9D4B36E5AABB}" destId="{28623B46-88A1-4761-8749-322AF739C6DB}" srcOrd="0" destOrd="0" parTransId="{B9956C8C-9620-4150-A5CF-06D81D523A1B}" sibTransId="{6C5C9C4D-4969-4532-84DA-99FED8B3743B}"/>
    <dgm:cxn modelId="{EC40ED59-ED43-4885-949C-4BC7D0B4EC82}" type="presParOf" srcId="{59AE78C1-62AD-4731-AC87-C5D7F567C4A9}" destId="{3A265B7F-203B-41FC-A121-D54C802677D8}" srcOrd="0" destOrd="0" presId="urn:microsoft.com/office/officeart/2005/8/layout/vList5"/>
    <dgm:cxn modelId="{80942484-8350-451A-B955-5FFF8E2DA5BD}" type="presParOf" srcId="{3A265B7F-203B-41FC-A121-D54C802677D8}" destId="{EADF85A5-8C3E-48F7-9187-E2838DBB3AE8}" srcOrd="0" destOrd="0" presId="urn:microsoft.com/office/officeart/2005/8/layout/vList5"/>
    <dgm:cxn modelId="{4CBC6B89-F2ED-4F65-A1FB-11DEEEA55C30}" type="presParOf" srcId="{3A265B7F-203B-41FC-A121-D54C802677D8}" destId="{BD03193B-8366-4A92-818A-6A8C5114D21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FB97168-0AFF-4D9D-A91C-9D4B36E5AA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A5965EA-9775-4AD3-AC9A-FEB838A722C9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社區服務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EAC3A280-8EE3-494A-85EC-245A473ED020}" type="parTrans" cxnId="{004256CA-DC97-4B3E-9540-4884B0DB5F0A}">
      <dgm:prSet/>
      <dgm:spPr/>
      <dgm:t>
        <a:bodyPr/>
        <a:lstStyle/>
        <a:p>
          <a:endParaRPr lang="zh-TW" altLang="en-US"/>
        </a:p>
      </dgm:t>
    </dgm:pt>
    <dgm:pt modelId="{C42F60F3-B4A1-4C14-ABE4-B59FBA5E07AA}" type="sibTrans" cxnId="{004256CA-DC97-4B3E-9540-4884B0DB5F0A}">
      <dgm:prSet/>
      <dgm:spPr/>
      <dgm:t>
        <a:bodyPr/>
        <a:lstStyle/>
        <a:p>
          <a:endParaRPr lang="zh-TW" altLang="en-US"/>
        </a:p>
      </dgm:t>
    </dgm:pt>
    <dgm:pt modelId="{CD20A4FF-7617-4FA4-A29A-AB7F685EE1EB}">
      <dgm:prSet phldrT="[文字]"/>
      <dgm:spPr/>
      <dgm:t>
        <a:bodyPr/>
        <a:lstStyle/>
        <a:p>
          <a:r>
            <a:rPr lang="zh-TW" altLang="en-US" dirty="0" smtClean="0">
              <a:latin typeface="標楷體"/>
              <a:ea typeface="標楷體"/>
            </a:rPr>
            <a:t>成立獨輪車社團，巡迴各區表演</a:t>
          </a:r>
          <a:endParaRPr lang="zh-TW" altLang="en-US" dirty="0"/>
        </a:p>
      </dgm:t>
    </dgm:pt>
    <dgm:pt modelId="{2865F342-9A1C-4857-8D96-D421DD2FC2FA}" type="parTrans" cxnId="{F57E0A1E-5D70-4225-8654-331DC5DCC132}">
      <dgm:prSet/>
      <dgm:spPr/>
      <dgm:t>
        <a:bodyPr/>
        <a:lstStyle/>
        <a:p>
          <a:endParaRPr lang="zh-TW" altLang="en-US"/>
        </a:p>
      </dgm:t>
    </dgm:pt>
    <dgm:pt modelId="{90DA9033-5A9D-4160-9E78-AADE835C9550}" type="sibTrans" cxnId="{F57E0A1E-5D70-4225-8654-331DC5DCC132}">
      <dgm:prSet/>
      <dgm:spPr/>
      <dgm:t>
        <a:bodyPr/>
        <a:lstStyle/>
        <a:p>
          <a:endParaRPr lang="zh-TW" altLang="en-US"/>
        </a:p>
      </dgm:t>
    </dgm:pt>
    <dgm:pt modelId="{2F6E6336-72D6-4600-B38D-C99F35FBC959}">
      <dgm:prSet phldrT="[文字]"/>
      <dgm:spPr/>
      <dgm:t>
        <a:bodyPr/>
        <a:lstStyle/>
        <a:p>
          <a:r>
            <a:rPr lang="zh-TW" altLang="en-US" dirty="0" smtClean="0">
              <a:latin typeface="標楷體"/>
              <a:ea typeface="標楷體"/>
            </a:rPr>
            <a:t>騎獨輪車協助海域淨灘</a:t>
          </a:r>
          <a:endParaRPr lang="zh-TW" altLang="en-US" dirty="0">
            <a:latin typeface="標楷體"/>
            <a:ea typeface="標楷體"/>
          </a:endParaRPr>
        </a:p>
      </dgm:t>
    </dgm:pt>
    <dgm:pt modelId="{C62D1974-EE6E-4434-9D18-99F6C768DD60}" type="parTrans" cxnId="{BAFBBE7D-4300-4160-A20F-D57FB0895810}">
      <dgm:prSet/>
      <dgm:spPr/>
      <dgm:t>
        <a:bodyPr/>
        <a:lstStyle/>
        <a:p>
          <a:endParaRPr lang="zh-TW" altLang="en-US"/>
        </a:p>
      </dgm:t>
    </dgm:pt>
    <dgm:pt modelId="{0425D425-097C-49DA-ADA2-854F67732EC3}" type="sibTrans" cxnId="{BAFBBE7D-4300-4160-A20F-D57FB0895810}">
      <dgm:prSet/>
      <dgm:spPr/>
      <dgm:t>
        <a:bodyPr/>
        <a:lstStyle/>
        <a:p>
          <a:endParaRPr lang="zh-TW" altLang="en-US"/>
        </a:p>
      </dgm:t>
    </dgm:pt>
    <dgm:pt modelId="{E0A2F29F-3D7C-448B-A4C7-68693BC3E913}">
      <dgm:prSet phldrT="[文字]"/>
      <dgm:spPr/>
      <dgm:t>
        <a:bodyPr/>
        <a:lstStyle/>
        <a:p>
          <a:r>
            <a:rPr lang="zh-TW" altLang="en-US" dirty="0" smtClean="0">
              <a:latin typeface="標楷體"/>
              <a:ea typeface="標楷體"/>
            </a:rPr>
            <a:t>將</a:t>
          </a:r>
          <a:r>
            <a:rPr lang="en-US" altLang="zh-TW" dirty="0" smtClean="0">
              <a:latin typeface="標楷體"/>
              <a:ea typeface="標楷體"/>
            </a:rPr>
            <a:t>85210</a:t>
          </a:r>
          <a:r>
            <a:rPr lang="zh-TW" altLang="en-US" dirty="0" smtClean="0">
              <a:latin typeface="標楷體"/>
              <a:ea typeface="標楷體"/>
            </a:rPr>
            <a:t>議題融入母親節卡片</a:t>
          </a:r>
          <a:endParaRPr lang="zh-TW" altLang="en-US" dirty="0">
            <a:latin typeface="標楷體"/>
            <a:ea typeface="標楷體"/>
          </a:endParaRPr>
        </a:p>
      </dgm:t>
    </dgm:pt>
    <dgm:pt modelId="{3A6B7BA9-16E7-4FD9-A520-D8F3121DE919}" type="parTrans" cxnId="{5BC0213F-392F-448A-B8AF-837513DE55E9}">
      <dgm:prSet/>
      <dgm:spPr/>
      <dgm:t>
        <a:bodyPr/>
        <a:lstStyle/>
        <a:p>
          <a:endParaRPr lang="zh-TW" altLang="en-US"/>
        </a:p>
      </dgm:t>
    </dgm:pt>
    <dgm:pt modelId="{3B43A162-66CF-4F0B-8AAD-98F13C0EA8BC}" type="sibTrans" cxnId="{5BC0213F-392F-448A-B8AF-837513DE55E9}">
      <dgm:prSet/>
      <dgm:spPr/>
      <dgm:t>
        <a:bodyPr/>
        <a:lstStyle/>
        <a:p>
          <a:endParaRPr lang="zh-TW" altLang="en-US"/>
        </a:p>
      </dgm:t>
    </dgm:pt>
    <dgm:pt modelId="{102EB607-36B6-479A-A0A7-80F4AB63DFA1}">
      <dgm:prSet phldrT="[文字]"/>
      <dgm:spPr/>
      <dgm:t>
        <a:bodyPr/>
        <a:lstStyle/>
        <a:p>
          <a:r>
            <a:rPr lang="zh-TW" altLang="en-US" dirty="0" smtClean="0">
              <a:latin typeface="標楷體"/>
              <a:ea typeface="標楷體"/>
            </a:rPr>
            <a:t>鼓勵天天量體重，報名衛生局減重班</a:t>
          </a:r>
          <a:endParaRPr lang="zh-TW" altLang="en-US" dirty="0">
            <a:latin typeface="標楷體"/>
            <a:ea typeface="標楷體"/>
          </a:endParaRPr>
        </a:p>
      </dgm:t>
    </dgm:pt>
    <dgm:pt modelId="{3B122733-5F78-4EFD-831B-57B514400ED9}" type="parTrans" cxnId="{D5519857-2984-4C27-A443-ACF62844F38C}">
      <dgm:prSet/>
      <dgm:spPr/>
      <dgm:t>
        <a:bodyPr/>
        <a:lstStyle/>
        <a:p>
          <a:endParaRPr lang="zh-TW" altLang="en-US"/>
        </a:p>
      </dgm:t>
    </dgm:pt>
    <dgm:pt modelId="{41A33A81-8D1A-4276-800B-2C08E01C0147}" type="sibTrans" cxnId="{D5519857-2984-4C27-A443-ACF62844F38C}">
      <dgm:prSet/>
      <dgm:spPr/>
      <dgm:t>
        <a:bodyPr/>
        <a:lstStyle/>
        <a:p>
          <a:endParaRPr lang="zh-TW" altLang="en-US"/>
        </a:p>
      </dgm:t>
    </dgm:pt>
    <dgm:pt modelId="{C9706F3B-5CEA-4DB3-A02E-5A2B60DFCBAF}">
      <dgm:prSet phldrT="[文字]"/>
      <dgm:spPr/>
      <dgm:t>
        <a:bodyPr/>
        <a:lstStyle/>
        <a:p>
          <a:r>
            <a:rPr lang="zh-TW" altLang="en-US" dirty="0" smtClean="0">
              <a:latin typeface="標楷體"/>
              <a:ea typeface="標楷體"/>
            </a:rPr>
            <a:t>與他校越野賽跑競賽</a:t>
          </a:r>
          <a:endParaRPr lang="zh-TW" altLang="en-US" dirty="0">
            <a:latin typeface="標楷體"/>
            <a:ea typeface="標楷體"/>
          </a:endParaRPr>
        </a:p>
      </dgm:t>
    </dgm:pt>
    <dgm:pt modelId="{641FA994-587B-4AE4-B162-BF3E883E1872}" type="parTrans" cxnId="{A3E38217-0039-4CEA-8BDD-9440D54A2F1F}">
      <dgm:prSet/>
      <dgm:spPr/>
      <dgm:t>
        <a:bodyPr/>
        <a:lstStyle/>
        <a:p>
          <a:endParaRPr lang="zh-TW" altLang="en-US"/>
        </a:p>
      </dgm:t>
    </dgm:pt>
    <dgm:pt modelId="{F63B68DB-55F6-4C15-9274-C14504E96B1C}" type="sibTrans" cxnId="{A3E38217-0039-4CEA-8BDD-9440D54A2F1F}">
      <dgm:prSet/>
      <dgm:spPr/>
      <dgm:t>
        <a:bodyPr/>
        <a:lstStyle/>
        <a:p>
          <a:endParaRPr lang="zh-TW" altLang="en-US"/>
        </a:p>
      </dgm:t>
    </dgm:pt>
    <dgm:pt modelId="{59AE78C1-62AD-4731-AC87-C5D7F567C4A9}" type="pres">
      <dgm:prSet presAssocID="{8FB97168-0AFF-4D9D-A91C-9D4B36E5AA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B9B913C-9AA5-4456-B9D2-124671DC592A}" type="pres">
      <dgm:prSet presAssocID="{EA5965EA-9775-4AD3-AC9A-FEB838A722C9}" presName="linNode" presStyleCnt="0"/>
      <dgm:spPr/>
    </dgm:pt>
    <dgm:pt modelId="{563BD6C2-C674-46D5-AC3D-B63B8C6DB0C4}" type="pres">
      <dgm:prSet presAssocID="{EA5965EA-9775-4AD3-AC9A-FEB838A722C9}" presName="parentText" presStyleLbl="node1" presStyleIdx="0" presStyleCnt="1" custScaleX="75419" custScaleY="52608" custLinFactNeighborX="-6928" custLinFactNeighborY="-125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B3FBE56-6CBB-4F58-893B-D5EFF197938C}" type="pres">
      <dgm:prSet presAssocID="{EA5965EA-9775-4AD3-AC9A-FEB838A722C9}" presName="descendantText" presStyleLbl="alignAccFollowNode1" presStyleIdx="0" presStyleCnt="1" custScaleX="10822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596BDA2-65BC-4BEF-A69E-6226D3B5661A}" type="presOf" srcId="{2F6E6336-72D6-4600-B38D-C99F35FBC959}" destId="{EB3FBE56-6CBB-4F58-893B-D5EFF197938C}" srcOrd="0" destOrd="1" presId="urn:microsoft.com/office/officeart/2005/8/layout/vList5"/>
    <dgm:cxn modelId="{004256CA-DC97-4B3E-9540-4884B0DB5F0A}" srcId="{8FB97168-0AFF-4D9D-A91C-9D4B36E5AABB}" destId="{EA5965EA-9775-4AD3-AC9A-FEB838A722C9}" srcOrd="0" destOrd="0" parTransId="{EAC3A280-8EE3-494A-85EC-245A473ED020}" sibTransId="{C42F60F3-B4A1-4C14-ABE4-B59FBA5E07AA}"/>
    <dgm:cxn modelId="{BAFBBE7D-4300-4160-A20F-D57FB0895810}" srcId="{EA5965EA-9775-4AD3-AC9A-FEB838A722C9}" destId="{2F6E6336-72D6-4600-B38D-C99F35FBC959}" srcOrd="1" destOrd="0" parTransId="{C62D1974-EE6E-4434-9D18-99F6C768DD60}" sibTransId="{0425D425-097C-49DA-ADA2-854F67732EC3}"/>
    <dgm:cxn modelId="{CFA71E6B-2671-44CE-85B2-143709931096}" type="presOf" srcId="{EA5965EA-9775-4AD3-AC9A-FEB838A722C9}" destId="{563BD6C2-C674-46D5-AC3D-B63B8C6DB0C4}" srcOrd="0" destOrd="0" presId="urn:microsoft.com/office/officeart/2005/8/layout/vList5"/>
    <dgm:cxn modelId="{6657CC97-4D51-4963-B326-B348E35CFB0A}" type="presOf" srcId="{8FB97168-0AFF-4D9D-A91C-9D4B36E5AABB}" destId="{59AE78C1-62AD-4731-AC87-C5D7F567C4A9}" srcOrd="0" destOrd="0" presId="urn:microsoft.com/office/officeart/2005/8/layout/vList5"/>
    <dgm:cxn modelId="{A3E38217-0039-4CEA-8BDD-9440D54A2F1F}" srcId="{EA5965EA-9775-4AD3-AC9A-FEB838A722C9}" destId="{C9706F3B-5CEA-4DB3-A02E-5A2B60DFCBAF}" srcOrd="4" destOrd="0" parTransId="{641FA994-587B-4AE4-B162-BF3E883E1872}" sibTransId="{F63B68DB-55F6-4C15-9274-C14504E96B1C}"/>
    <dgm:cxn modelId="{D5519857-2984-4C27-A443-ACF62844F38C}" srcId="{EA5965EA-9775-4AD3-AC9A-FEB838A722C9}" destId="{102EB607-36B6-479A-A0A7-80F4AB63DFA1}" srcOrd="3" destOrd="0" parTransId="{3B122733-5F78-4EFD-831B-57B514400ED9}" sibTransId="{41A33A81-8D1A-4276-800B-2C08E01C0147}"/>
    <dgm:cxn modelId="{DA67A726-5215-418F-AD0E-3690534A3B95}" type="presOf" srcId="{E0A2F29F-3D7C-448B-A4C7-68693BC3E913}" destId="{EB3FBE56-6CBB-4F58-893B-D5EFF197938C}" srcOrd="0" destOrd="2" presId="urn:microsoft.com/office/officeart/2005/8/layout/vList5"/>
    <dgm:cxn modelId="{5BC0213F-392F-448A-B8AF-837513DE55E9}" srcId="{EA5965EA-9775-4AD3-AC9A-FEB838A722C9}" destId="{E0A2F29F-3D7C-448B-A4C7-68693BC3E913}" srcOrd="2" destOrd="0" parTransId="{3A6B7BA9-16E7-4FD9-A520-D8F3121DE919}" sibTransId="{3B43A162-66CF-4F0B-8AAD-98F13C0EA8BC}"/>
    <dgm:cxn modelId="{F57E0A1E-5D70-4225-8654-331DC5DCC132}" srcId="{EA5965EA-9775-4AD3-AC9A-FEB838A722C9}" destId="{CD20A4FF-7617-4FA4-A29A-AB7F685EE1EB}" srcOrd="0" destOrd="0" parTransId="{2865F342-9A1C-4857-8D96-D421DD2FC2FA}" sibTransId="{90DA9033-5A9D-4160-9E78-AADE835C9550}"/>
    <dgm:cxn modelId="{56F21259-33FA-41A6-A025-FE23D364789C}" type="presOf" srcId="{102EB607-36B6-479A-A0A7-80F4AB63DFA1}" destId="{EB3FBE56-6CBB-4F58-893B-D5EFF197938C}" srcOrd="0" destOrd="3" presId="urn:microsoft.com/office/officeart/2005/8/layout/vList5"/>
    <dgm:cxn modelId="{A61CF7C7-FDFC-44F5-A9EF-D4C8672F1036}" type="presOf" srcId="{C9706F3B-5CEA-4DB3-A02E-5A2B60DFCBAF}" destId="{EB3FBE56-6CBB-4F58-893B-D5EFF197938C}" srcOrd="0" destOrd="4" presId="urn:microsoft.com/office/officeart/2005/8/layout/vList5"/>
    <dgm:cxn modelId="{BC59C379-16F1-4E2D-BB66-BDBFE1A3B958}" type="presOf" srcId="{CD20A4FF-7617-4FA4-A29A-AB7F685EE1EB}" destId="{EB3FBE56-6CBB-4F58-893B-D5EFF197938C}" srcOrd="0" destOrd="0" presId="urn:microsoft.com/office/officeart/2005/8/layout/vList5"/>
    <dgm:cxn modelId="{8B6C9F88-9D09-484D-8BD8-C1401D858BA3}" type="presParOf" srcId="{59AE78C1-62AD-4731-AC87-C5D7F567C4A9}" destId="{5B9B913C-9AA5-4456-B9D2-124671DC592A}" srcOrd="0" destOrd="0" presId="urn:microsoft.com/office/officeart/2005/8/layout/vList5"/>
    <dgm:cxn modelId="{EE247B18-F8A1-408E-9D7C-973F377AB018}" type="presParOf" srcId="{5B9B913C-9AA5-4456-B9D2-124671DC592A}" destId="{563BD6C2-C674-46D5-AC3D-B63B8C6DB0C4}" srcOrd="0" destOrd="0" presId="urn:microsoft.com/office/officeart/2005/8/layout/vList5"/>
    <dgm:cxn modelId="{E801AF04-E4C2-4618-988C-0705167FD8A7}" type="presParOf" srcId="{5B9B913C-9AA5-4456-B9D2-124671DC592A}" destId="{EB3FBE56-6CBB-4F58-893B-D5EFF197938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DB409A-EF0B-4ECF-BEB2-DFABF081FAC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E9996F1-EDC2-4E86-9312-681D7984C91A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指標群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47D24F6A-C639-45B1-BE9E-29F3BDB1F7C8}" type="parTrans" cxnId="{28214728-59C4-4B13-BE14-23D71A25BC97}">
      <dgm:prSet/>
      <dgm:spPr/>
      <dgm:t>
        <a:bodyPr/>
        <a:lstStyle/>
        <a:p>
          <a:endParaRPr lang="zh-TW" altLang="en-US"/>
        </a:p>
      </dgm:t>
    </dgm:pt>
    <dgm:pt modelId="{02CF3C4F-A70D-4657-BC08-54F9007DB953}" type="sibTrans" cxnId="{28214728-59C4-4B13-BE14-23D71A25BC97}">
      <dgm:prSet/>
      <dgm:spPr/>
      <dgm:t>
        <a:bodyPr/>
        <a:lstStyle/>
        <a:p>
          <a:endParaRPr lang="zh-TW" altLang="en-US"/>
        </a:p>
      </dgm:t>
    </dgm:pt>
    <dgm:pt modelId="{2A0FA193-22B5-41FC-A24E-CBEDE649FEDA}">
      <dgm:prSet phldrT="[文字]" custT="1"/>
      <dgm:spPr>
        <a:solidFill>
          <a:srgbClr val="FF3300"/>
        </a:solidFill>
      </dgm:spPr>
      <dgm:t>
        <a:bodyPr/>
        <a:lstStyle/>
        <a:p>
          <a:r>
            <a:rPr lang="zh-TW" altLang="en-US" sz="1800" b="1" dirty="0" smtClean="0">
              <a:latin typeface="標楷體" pitchFamily="65" charset="-120"/>
              <a:ea typeface="標楷體" pitchFamily="65" charset="-120"/>
            </a:rPr>
            <a:t>學校衛生政策</a:t>
          </a:r>
          <a:endParaRPr lang="zh-TW" altLang="en-US" sz="1800" b="1" dirty="0">
            <a:latin typeface="標楷體" pitchFamily="65" charset="-120"/>
            <a:ea typeface="標楷體" pitchFamily="65" charset="-120"/>
          </a:endParaRPr>
        </a:p>
      </dgm:t>
    </dgm:pt>
    <dgm:pt modelId="{6F27CA71-7E42-4657-851C-8DDB77DCC632}" type="parTrans" cxnId="{9C79BCFE-9974-4252-B111-376DE35DDCDA}">
      <dgm:prSet/>
      <dgm:spPr/>
      <dgm:t>
        <a:bodyPr/>
        <a:lstStyle/>
        <a:p>
          <a:endParaRPr lang="zh-TW" altLang="en-US"/>
        </a:p>
      </dgm:t>
    </dgm:pt>
    <dgm:pt modelId="{62BAFB16-2E72-457F-BB13-F9CEEDB9621B}" type="sibTrans" cxnId="{9C79BCFE-9974-4252-B111-376DE35DDCDA}">
      <dgm:prSet/>
      <dgm:spPr/>
      <dgm:t>
        <a:bodyPr/>
        <a:lstStyle/>
        <a:p>
          <a:endParaRPr lang="zh-TW" altLang="en-US"/>
        </a:p>
      </dgm:t>
    </dgm:pt>
    <dgm:pt modelId="{75FE9A8C-FD01-4962-8EEE-2290226C491C}">
      <dgm:prSet phldrT="[文字]" custT="1"/>
      <dgm:spPr>
        <a:solidFill>
          <a:srgbClr val="00B050"/>
        </a:solidFill>
      </dgm:spPr>
      <dgm:t>
        <a:bodyPr/>
        <a:lstStyle/>
        <a:p>
          <a:r>
            <a:rPr lang="zh-TW" altLang="en-US" sz="1800" b="1" dirty="0" smtClean="0">
              <a:latin typeface="標楷體" pitchFamily="65" charset="-120"/>
              <a:ea typeface="標楷體" pitchFamily="65" charset="-120"/>
            </a:rPr>
            <a:t>健康</a:t>
          </a:r>
          <a:endParaRPr lang="en-US" altLang="zh-TW" sz="1800" b="1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1800" b="1" dirty="0" smtClean="0">
              <a:latin typeface="標楷體" pitchFamily="65" charset="-120"/>
              <a:ea typeface="標楷體" pitchFamily="65" charset="-120"/>
            </a:rPr>
            <a:t>服務</a:t>
          </a:r>
          <a:endParaRPr lang="zh-TW" altLang="en-US" sz="1800" b="1" dirty="0">
            <a:latin typeface="標楷體" pitchFamily="65" charset="-120"/>
            <a:ea typeface="標楷體" pitchFamily="65" charset="-120"/>
          </a:endParaRPr>
        </a:p>
      </dgm:t>
    </dgm:pt>
    <dgm:pt modelId="{FF4C78E6-18F0-45D7-93FC-B51658FE014D}" type="parTrans" cxnId="{2D3CE7E2-0352-48CC-8418-709BAA634B04}">
      <dgm:prSet/>
      <dgm:spPr/>
      <dgm:t>
        <a:bodyPr/>
        <a:lstStyle/>
        <a:p>
          <a:endParaRPr lang="zh-TW" altLang="en-US"/>
        </a:p>
      </dgm:t>
    </dgm:pt>
    <dgm:pt modelId="{2081D7F9-5487-476B-8621-F8BB4863B92A}" type="sibTrans" cxnId="{2D3CE7E2-0352-48CC-8418-709BAA634B04}">
      <dgm:prSet/>
      <dgm:spPr/>
      <dgm:t>
        <a:bodyPr/>
        <a:lstStyle/>
        <a:p>
          <a:endParaRPr lang="zh-TW" altLang="en-US"/>
        </a:p>
      </dgm:t>
    </dgm:pt>
    <dgm:pt modelId="{3C614787-D3E4-4E95-A781-DE8E72C2CDA8}">
      <dgm:prSet phldrT="[文字]" custT="1"/>
      <dgm:spPr>
        <a:solidFill>
          <a:srgbClr val="FF0066"/>
        </a:solidFill>
      </dgm:spPr>
      <dgm:t>
        <a:bodyPr/>
        <a:lstStyle/>
        <a:p>
          <a:r>
            <a:rPr lang="zh-TW" altLang="en-US" sz="1800" b="1" dirty="0" smtClean="0">
              <a:latin typeface="標楷體" pitchFamily="65" charset="-120"/>
              <a:ea typeface="標楷體" pitchFamily="65" charset="-120"/>
            </a:rPr>
            <a:t>健康教育課程及活動</a:t>
          </a:r>
          <a:endParaRPr lang="zh-TW" altLang="en-US" sz="1800" b="1" dirty="0">
            <a:latin typeface="標楷體" pitchFamily="65" charset="-120"/>
            <a:ea typeface="標楷體" pitchFamily="65" charset="-120"/>
          </a:endParaRPr>
        </a:p>
      </dgm:t>
    </dgm:pt>
    <dgm:pt modelId="{20915E2A-1693-4458-9A9F-8DDC65BFF16A}" type="parTrans" cxnId="{7E36A0B5-E661-4585-860A-D7149698A872}">
      <dgm:prSet/>
      <dgm:spPr/>
      <dgm:t>
        <a:bodyPr/>
        <a:lstStyle/>
        <a:p>
          <a:endParaRPr lang="zh-TW" altLang="en-US"/>
        </a:p>
      </dgm:t>
    </dgm:pt>
    <dgm:pt modelId="{06960FB4-A70D-45B9-844A-165E9515B969}" type="sibTrans" cxnId="{7E36A0B5-E661-4585-860A-D7149698A872}">
      <dgm:prSet/>
      <dgm:spPr/>
      <dgm:t>
        <a:bodyPr/>
        <a:lstStyle/>
        <a:p>
          <a:endParaRPr lang="zh-TW" altLang="en-US"/>
        </a:p>
      </dgm:t>
    </dgm:pt>
    <dgm:pt modelId="{4E024451-B01E-486D-B32A-5EB50448A8A8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1800" b="1" dirty="0" smtClean="0">
              <a:latin typeface="標楷體" pitchFamily="65" charset="-120"/>
              <a:ea typeface="標楷體" pitchFamily="65" charset="-120"/>
            </a:rPr>
            <a:t>學校物質環境</a:t>
          </a:r>
          <a:endParaRPr lang="zh-TW" altLang="en-US" sz="1800" b="1" dirty="0">
            <a:latin typeface="標楷體" pitchFamily="65" charset="-120"/>
            <a:ea typeface="標楷體" pitchFamily="65" charset="-120"/>
          </a:endParaRPr>
        </a:p>
      </dgm:t>
    </dgm:pt>
    <dgm:pt modelId="{6AE84EEF-3A03-4196-85EC-74FDB90F8B84}" type="parTrans" cxnId="{A7F46628-DFAC-4D34-9D23-E55BEB938CD7}">
      <dgm:prSet/>
      <dgm:spPr/>
      <dgm:t>
        <a:bodyPr/>
        <a:lstStyle/>
        <a:p>
          <a:endParaRPr lang="zh-TW" altLang="en-US"/>
        </a:p>
      </dgm:t>
    </dgm:pt>
    <dgm:pt modelId="{5015813F-127C-4F94-8B1B-89F702A2A173}" type="sibTrans" cxnId="{A7F46628-DFAC-4D34-9D23-E55BEB938CD7}">
      <dgm:prSet/>
      <dgm:spPr/>
      <dgm:t>
        <a:bodyPr/>
        <a:lstStyle/>
        <a:p>
          <a:endParaRPr lang="zh-TW" altLang="en-US"/>
        </a:p>
      </dgm:t>
    </dgm:pt>
    <dgm:pt modelId="{83EFC88E-9D17-4D57-B9C4-6A865976AB11}">
      <dgm:prSet phldrT="[文字]" custT="1"/>
      <dgm:spPr>
        <a:solidFill>
          <a:srgbClr val="990000"/>
        </a:solidFill>
      </dgm:spPr>
      <dgm:t>
        <a:bodyPr/>
        <a:lstStyle/>
        <a:p>
          <a:r>
            <a:rPr lang="zh-TW" altLang="en-US" sz="1800" b="1" dirty="0" smtClean="0">
              <a:latin typeface="標楷體" pitchFamily="65" charset="-120"/>
              <a:ea typeface="標楷體" pitchFamily="65" charset="-120"/>
            </a:rPr>
            <a:t>學校社會環境</a:t>
          </a:r>
          <a:endParaRPr lang="zh-TW" altLang="en-US" sz="1800" b="1" dirty="0">
            <a:latin typeface="標楷體" pitchFamily="65" charset="-120"/>
            <a:ea typeface="標楷體" pitchFamily="65" charset="-120"/>
          </a:endParaRPr>
        </a:p>
      </dgm:t>
    </dgm:pt>
    <dgm:pt modelId="{265D804F-EBA2-46C6-AD2C-835A67F2DE46}" type="parTrans" cxnId="{1E0E3D92-0D54-4A34-9408-34DFC6D5A78E}">
      <dgm:prSet/>
      <dgm:spPr/>
      <dgm:t>
        <a:bodyPr/>
        <a:lstStyle/>
        <a:p>
          <a:endParaRPr lang="zh-TW" altLang="en-US"/>
        </a:p>
      </dgm:t>
    </dgm:pt>
    <dgm:pt modelId="{5E9B02A2-BE14-4AF9-89A2-AF06383594AB}" type="sibTrans" cxnId="{1E0E3D92-0D54-4A34-9408-34DFC6D5A78E}">
      <dgm:prSet/>
      <dgm:spPr/>
      <dgm:t>
        <a:bodyPr/>
        <a:lstStyle/>
        <a:p>
          <a:endParaRPr lang="zh-TW" altLang="en-US"/>
        </a:p>
      </dgm:t>
    </dgm:pt>
    <dgm:pt modelId="{C364A2FD-620B-4529-988C-0183457E9447}">
      <dgm:prSet phldrT="[文字]" custT="1"/>
      <dgm:spPr>
        <a:solidFill>
          <a:srgbClr val="666633"/>
        </a:solidFill>
      </dgm:spPr>
      <dgm:t>
        <a:bodyPr/>
        <a:lstStyle/>
        <a:p>
          <a:r>
            <a:rPr lang="zh-TW" altLang="en-US" sz="1800" b="1" dirty="0" smtClean="0">
              <a:latin typeface="標楷體" pitchFamily="65" charset="-120"/>
              <a:ea typeface="標楷體" pitchFamily="65" charset="-120"/>
            </a:rPr>
            <a:t>社區</a:t>
          </a:r>
          <a:endParaRPr lang="en-US" altLang="zh-TW" sz="1800" b="1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1800" b="1" dirty="0" smtClean="0">
              <a:latin typeface="標楷體" pitchFamily="65" charset="-120"/>
              <a:ea typeface="標楷體" pitchFamily="65" charset="-120"/>
            </a:rPr>
            <a:t>關係</a:t>
          </a:r>
          <a:endParaRPr lang="zh-TW" altLang="en-US" sz="1800" b="1" dirty="0">
            <a:latin typeface="標楷體" pitchFamily="65" charset="-120"/>
            <a:ea typeface="標楷體" pitchFamily="65" charset="-120"/>
          </a:endParaRPr>
        </a:p>
      </dgm:t>
    </dgm:pt>
    <dgm:pt modelId="{641316DA-6AA0-47EB-96EC-63A00371E321}" type="parTrans" cxnId="{FEC7F8F3-0356-4C97-A3D8-C2DAC2E23832}">
      <dgm:prSet/>
      <dgm:spPr/>
      <dgm:t>
        <a:bodyPr/>
        <a:lstStyle/>
        <a:p>
          <a:endParaRPr lang="zh-TW" altLang="en-US"/>
        </a:p>
      </dgm:t>
    </dgm:pt>
    <dgm:pt modelId="{BAA4620E-5361-44D2-B2C4-B9FA19FD67E3}" type="sibTrans" cxnId="{FEC7F8F3-0356-4C97-A3D8-C2DAC2E23832}">
      <dgm:prSet/>
      <dgm:spPr/>
      <dgm:t>
        <a:bodyPr/>
        <a:lstStyle/>
        <a:p>
          <a:endParaRPr lang="zh-TW" altLang="en-US"/>
        </a:p>
      </dgm:t>
    </dgm:pt>
    <dgm:pt modelId="{03CADAAC-9DFE-4515-94B6-1007388BB8B7}" type="pres">
      <dgm:prSet presAssocID="{D8DB409A-EF0B-4ECF-BEB2-DFABF081FAC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0467A3E-A197-4C16-BB72-511219D33229}" type="pres">
      <dgm:prSet presAssocID="{5E9996F1-EDC2-4E86-9312-681D7984C91A}" presName="centerShape" presStyleLbl="node0" presStyleIdx="0" presStyleCnt="1"/>
      <dgm:spPr/>
      <dgm:t>
        <a:bodyPr/>
        <a:lstStyle/>
        <a:p>
          <a:endParaRPr lang="zh-TW" altLang="en-US"/>
        </a:p>
      </dgm:t>
    </dgm:pt>
    <dgm:pt modelId="{DD363215-6C14-451A-8AD0-BFC84C63B127}" type="pres">
      <dgm:prSet presAssocID="{2A0FA193-22B5-41FC-A24E-CBEDE649FED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3A1E76-A8F1-4176-97A3-5C0F1031D191}" type="pres">
      <dgm:prSet presAssocID="{2A0FA193-22B5-41FC-A24E-CBEDE649FEDA}" presName="dummy" presStyleCnt="0"/>
      <dgm:spPr/>
    </dgm:pt>
    <dgm:pt modelId="{314B9809-BE7D-4A7B-9F1C-14AA8405F906}" type="pres">
      <dgm:prSet presAssocID="{62BAFB16-2E72-457F-BB13-F9CEEDB9621B}" presName="sibTrans" presStyleLbl="sibTrans2D1" presStyleIdx="0" presStyleCnt="6"/>
      <dgm:spPr/>
      <dgm:t>
        <a:bodyPr/>
        <a:lstStyle/>
        <a:p>
          <a:endParaRPr lang="zh-TW" altLang="en-US"/>
        </a:p>
      </dgm:t>
    </dgm:pt>
    <dgm:pt modelId="{E47071FF-2131-4E82-B516-6FFAFBA734DD}" type="pres">
      <dgm:prSet presAssocID="{75FE9A8C-FD01-4962-8EEE-2290226C491C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910C8D-90FB-445A-B929-4FD0F673E651}" type="pres">
      <dgm:prSet presAssocID="{75FE9A8C-FD01-4962-8EEE-2290226C491C}" presName="dummy" presStyleCnt="0"/>
      <dgm:spPr/>
    </dgm:pt>
    <dgm:pt modelId="{855BD9E8-77F3-40D4-B717-9DD404D3778A}" type="pres">
      <dgm:prSet presAssocID="{2081D7F9-5487-476B-8621-F8BB4863B92A}" presName="sibTrans" presStyleLbl="sibTrans2D1" presStyleIdx="1" presStyleCnt="6"/>
      <dgm:spPr/>
      <dgm:t>
        <a:bodyPr/>
        <a:lstStyle/>
        <a:p>
          <a:endParaRPr lang="zh-TW" altLang="en-US"/>
        </a:p>
      </dgm:t>
    </dgm:pt>
    <dgm:pt modelId="{1B576A99-3D20-4B3C-9F83-7626E39A0B4B}" type="pres">
      <dgm:prSet presAssocID="{3C614787-D3E4-4E95-A781-DE8E72C2CDA8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86CC9A-82FE-4C81-BF70-DDC9A676ACF5}" type="pres">
      <dgm:prSet presAssocID="{3C614787-D3E4-4E95-A781-DE8E72C2CDA8}" presName="dummy" presStyleCnt="0"/>
      <dgm:spPr/>
    </dgm:pt>
    <dgm:pt modelId="{50BB2C4B-6D47-4EC8-9902-04E998FF11E1}" type="pres">
      <dgm:prSet presAssocID="{06960FB4-A70D-45B9-844A-165E9515B969}" presName="sibTrans" presStyleLbl="sibTrans2D1" presStyleIdx="2" presStyleCnt="6"/>
      <dgm:spPr/>
      <dgm:t>
        <a:bodyPr/>
        <a:lstStyle/>
        <a:p>
          <a:endParaRPr lang="zh-TW" altLang="en-US"/>
        </a:p>
      </dgm:t>
    </dgm:pt>
    <dgm:pt modelId="{0FA7EB5A-C5F3-40D9-8F32-7F2402F4335E}" type="pres">
      <dgm:prSet presAssocID="{4E024451-B01E-486D-B32A-5EB50448A8A8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3D887E-2DE1-4DF3-AD11-E30FAE5E15CE}" type="pres">
      <dgm:prSet presAssocID="{4E024451-B01E-486D-B32A-5EB50448A8A8}" presName="dummy" presStyleCnt="0"/>
      <dgm:spPr/>
    </dgm:pt>
    <dgm:pt modelId="{0164450D-9E3E-4C9C-AA78-A460D0286818}" type="pres">
      <dgm:prSet presAssocID="{5015813F-127C-4F94-8B1B-89F702A2A173}" presName="sibTrans" presStyleLbl="sibTrans2D1" presStyleIdx="3" presStyleCnt="6"/>
      <dgm:spPr/>
      <dgm:t>
        <a:bodyPr/>
        <a:lstStyle/>
        <a:p>
          <a:endParaRPr lang="zh-TW" altLang="en-US"/>
        </a:p>
      </dgm:t>
    </dgm:pt>
    <dgm:pt modelId="{0F0D3387-DE20-48F6-A9AF-DA0F46EE5500}" type="pres">
      <dgm:prSet presAssocID="{83EFC88E-9D17-4D57-B9C4-6A865976AB1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007D221-1C4B-49E7-B4DD-0A6A4BAFA9A1}" type="pres">
      <dgm:prSet presAssocID="{83EFC88E-9D17-4D57-B9C4-6A865976AB11}" presName="dummy" presStyleCnt="0"/>
      <dgm:spPr/>
    </dgm:pt>
    <dgm:pt modelId="{DC29B83A-716B-4BF1-9EB0-52271DA3DB7E}" type="pres">
      <dgm:prSet presAssocID="{5E9B02A2-BE14-4AF9-89A2-AF06383594AB}" presName="sibTrans" presStyleLbl="sibTrans2D1" presStyleIdx="4" presStyleCnt="6"/>
      <dgm:spPr/>
      <dgm:t>
        <a:bodyPr/>
        <a:lstStyle/>
        <a:p>
          <a:endParaRPr lang="zh-TW" altLang="en-US"/>
        </a:p>
      </dgm:t>
    </dgm:pt>
    <dgm:pt modelId="{AB8AD1E6-A7A8-463D-9AF0-423AF48C8CF3}" type="pres">
      <dgm:prSet presAssocID="{C364A2FD-620B-4529-988C-0183457E944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1D85AA4-A28B-4490-A043-BC88188622C9}" type="pres">
      <dgm:prSet presAssocID="{C364A2FD-620B-4529-988C-0183457E9447}" presName="dummy" presStyleCnt="0"/>
      <dgm:spPr/>
    </dgm:pt>
    <dgm:pt modelId="{A7FEC2A6-1DFB-413D-9DAE-9B5485F9BCDF}" type="pres">
      <dgm:prSet presAssocID="{BAA4620E-5361-44D2-B2C4-B9FA19FD67E3}" presName="sibTrans" presStyleLbl="sibTrans2D1" presStyleIdx="5" presStyleCnt="6"/>
      <dgm:spPr/>
      <dgm:t>
        <a:bodyPr/>
        <a:lstStyle/>
        <a:p>
          <a:endParaRPr lang="zh-TW" altLang="en-US"/>
        </a:p>
      </dgm:t>
    </dgm:pt>
  </dgm:ptLst>
  <dgm:cxnLst>
    <dgm:cxn modelId="{E56D5568-312D-44B1-904B-091172AE37FB}" type="presOf" srcId="{D8DB409A-EF0B-4ECF-BEB2-DFABF081FACC}" destId="{03CADAAC-9DFE-4515-94B6-1007388BB8B7}" srcOrd="0" destOrd="0" presId="urn:microsoft.com/office/officeart/2005/8/layout/radial6"/>
    <dgm:cxn modelId="{1102BF01-ABFF-4B3B-A728-69879EDF464C}" type="presOf" srcId="{C364A2FD-620B-4529-988C-0183457E9447}" destId="{AB8AD1E6-A7A8-463D-9AF0-423AF48C8CF3}" srcOrd="0" destOrd="0" presId="urn:microsoft.com/office/officeart/2005/8/layout/radial6"/>
    <dgm:cxn modelId="{55ADF691-5DAA-4D98-9B44-A872723B57C6}" type="presOf" srcId="{83EFC88E-9D17-4D57-B9C4-6A865976AB11}" destId="{0F0D3387-DE20-48F6-A9AF-DA0F46EE5500}" srcOrd="0" destOrd="0" presId="urn:microsoft.com/office/officeart/2005/8/layout/radial6"/>
    <dgm:cxn modelId="{989083B4-D6FB-4177-9C5A-1CE8FB4D25E7}" type="presOf" srcId="{2081D7F9-5487-476B-8621-F8BB4863B92A}" destId="{855BD9E8-77F3-40D4-B717-9DD404D3778A}" srcOrd="0" destOrd="0" presId="urn:microsoft.com/office/officeart/2005/8/layout/radial6"/>
    <dgm:cxn modelId="{D4978C5C-F1C7-4E23-93B5-9A9DAB41711B}" type="presOf" srcId="{62BAFB16-2E72-457F-BB13-F9CEEDB9621B}" destId="{314B9809-BE7D-4A7B-9F1C-14AA8405F906}" srcOrd="0" destOrd="0" presId="urn:microsoft.com/office/officeart/2005/8/layout/radial6"/>
    <dgm:cxn modelId="{28214728-59C4-4B13-BE14-23D71A25BC97}" srcId="{D8DB409A-EF0B-4ECF-BEB2-DFABF081FACC}" destId="{5E9996F1-EDC2-4E86-9312-681D7984C91A}" srcOrd="0" destOrd="0" parTransId="{47D24F6A-C639-45B1-BE9E-29F3BDB1F7C8}" sibTransId="{02CF3C4F-A70D-4657-BC08-54F9007DB953}"/>
    <dgm:cxn modelId="{1E0E3D92-0D54-4A34-9408-34DFC6D5A78E}" srcId="{5E9996F1-EDC2-4E86-9312-681D7984C91A}" destId="{83EFC88E-9D17-4D57-B9C4-6A865976AB11}" srcOrd="4" destOrd="0" parTransId="{265D804F-EBA2-46C6-AD2C-835A67F2DE46}" sibTransId="{5E9B02A2-BE14-4AF9-89A2-AF06383594AB}"/>
    <dgm:cxn modelId="{7E36A0B5-E661-4585-860A-D7149698A872}" srcId="{5E9996F1-EDC2-4E86-9312-681D7984C91A}" destId="{3C614787-D3E4-4E95-A781-DE8E72C2CDA8}" srcOrd="2" destOrd="0" parTransId="{20915E2A-1693-4458-9A9F-8DDC65BFF16A}" sibTransId="{06960FB4-A70D-45B9-844A-165E9515B969}"/>
    <dgm:cxn modelId="{FEC7F8F3-0356-4C97-A3D8-C2DAC2E23832}" srcId="{5E9996F1-EDC2-4E86-9312-681D7984C91A}" destId="{C364A2FD-620B-4529-988C-0183457E9447}" srcOrd="5" destOrd="0" parTransId="{641316DA-6AA0-47EB-96EC-63A00371E321}" sibTransId="{BAA4620E-5361-44D2-B2C4-B9FA19FD67E3}"/>
    <dgm:cxn modelId="{9C79BCFE-9974-4252-B111-376DE35DDCDA}" srcId="{5E9996F1-EDC2-4E86-9312-681D7984C91A}" destId="{2A0FA193-22B5-41FC-A24E-CBEDE649FEDA}" srcOrd="0" destOrd="0" parTransId="{6F27CA71-7E42-4657-851C-8DDB77DCC632}" sibTransId="{62BAFB16-2E72-457F-BB13-F9CEEDB9621B}"/>
    <dgm:cxn modelId="{2D5E0BF1-B87E-47E2-97FC-C68038D6BFDD}" type="presOf" srcId="{4E024451-B01E-486D-B32A-5EB50448A8A8}" destId="{0FA7EB5A-C5F3-40D9-8F32-7F2402F4335E}" srcOrd="0" destOrd="0" presId="urn:microsoft.com/office/officeart/2005/8/layout/radial6"/>
    <dgm:cxn modelId="{B69D3101-E1D2-4EDC-BEC9-9C1106BD6117}" type="presOf" srcId="{3C614787-D3E4-4E95-A781-DE8E72C2CDA8}" destId="{1B576A99-3D20-4B3C-9F83-7626E39A0B4B}" srcOrd="0" destOrd="0" presId="urn:microsoft.com/office/officeart/2005/8/layout/radial6"/>
    <dgm:cxn modelId="{0A6AD0B3-7671-4951-9C15-1D12936C93A8}" type="presOf" srcId="{5E9996F1-EDC2-4E86-9312-681D7984C91A}" destId="{80467A3E-A197-4C16-BB72-511219D33229}" srcOrd="0" destOrd="0" presId="urn:microsoft.com/office/officeart/2005/8/layout/radial6"/>
    <dgm:cxn modelId="{A3E51597-C32D-4B22-A662-1FF13966E98F}" type="presOf" srcId="{06960FB4-A70D-45B9-844A-165E9515B969}" destId="{50BB2C4B-6D47-4EC8-9902-04E998FF11E1}" srcOrd="0" destOrd="0" presId="urn:microsoft.com/office/officeart/2005/8/layout/radial6"/>
    <dgm:cxn modelId="{A648187A-4AB7-44AB-9FF3-7C2757C190B2}" type="presOf" srcId="{75FE9A8C-FD01-4962-8EEE-2290226C491C}" destId="{E47071FF-2131-4E82-B516-6FFAFBA734DD}" srcOrd="0" destOrd="0" presId="urn:microsoft.com/office/officeart/2005/8/layout/radial6"/>
    <dgm:cxn modelId="{2D3CE7E2-0352-48CC-8418-709BAA634B04}" srcId="{5E9996F1-EDC2-4E86-9312-681D7984C91A}" destId="{75FE9A8C-FD01-4962-8EEE-2290226C491C}" srcOrd="1" destOrd="0" parTransId="{FF4C78E6-18F0-45D7-93FC-B51658FE014D}" sibTransId="{2081D7F9-5487-476B-8621-F8BB4863B92A}"/>
    <dgm:cxn modelId="{A7F46628-DFAC-4D34-9D23-E55BEB938CD7}" srcId="{5E9996F1-EDC2-4E86-9312-681D7984C91A}" destId="{4E024451-B01E-486D-B32A-5EB50448A8A8}" srcOrd="3" destOrd="0" parTransId="{6AE84EEF-3A03-4196-85EC-74FDB90F8B84}" sibTransId="{5015813F-127C-4F94-8B1B-89F702A2A173}"/>
    <dgm:cxn modelId="{056DB2D3-83B1-4225-B870-36A9A34110EC}" type="presOf" srcId="{2A0FA193-22B5-41FC-A24E-CBEDE649FEDA}" destId="{DD363215-6C14-451A-8AD0-BFC84C63B127}" srcOrd="0" destOrd="0" presId="urn:microsoft.com/office/officeart/2005/8/layout/radial6"/>
    <dgm:cxn modelId="{42AD0A43-87BE-4FC8-B468-D702D549C044}" type="presOf" srcId="{5E9B02A2-BE14-4AF9-89A2-AF06383594AB}" destId="{DC29B83A-716B-4BF1-9EB0-52271DA3DB7E}" srcOrd="0" destOrd="0" presId="urn:microsoft.com/office/officeart/2005/8/layout/radial6"/>
    <dgm:cxn modelId="{504E9FAA-1547-4160-8C0A-EA9AC362C489}" type="presOf" srcId="{BAA4620E-5361-44D2-B2C4-B9FA19FD67E3}" destId="{A7FEC2A6-1DFB-413D-9DAE-9B5485F9BCDF}" srcOrd="0" destOrd="0" presId="urn:microsoft.com/office/officeart/2005/8/layout/radial6"/>
    <dgm:cxn modelId="{8EA69DB6-B58F-4A1D-A64B-C8CA096044D8}" type="presOf" srcId="{5015813F-127C-4F94-8B1B-89F702A2A173}" destId="{0164450D-9E3E-4C9C-AA78-A460D0286818}" srcOrd="0" destOrd="0" presId="urn:microsoft.com/office/officeart/2005/8/layout/radial6"/>
    <dgm:cxn modelId="{8ACE9441-2AD3-4ED0-A414-1CB0175D826B}" type="presParOf" srcId="{03CADAAC-9DFE-4515-94B6-1007388BB8B7}" destId="{80467A3E-A197-4C16-BB72-511219D33229}" srcOrd="0" destOrd="0" presId="urn:microsoft.com/office/officeart/2005/8/layout/radial6"/>
    <dgm:cxn modelId="{ADD41473-F7F4-4D4C-939B-BA85815D37BA}" type="presParOf" srcId="{03CADAAC-9DFE-4515-94B6-1007388BB8B7}" destId="{DD363215-6C14-451A-8AD0-BFC84C63B127}" srcOrd="1" destOrd="0" presId="urn:microsoft.com/office/officeart/2005/8/layout/radial6"/>
    <dgm:cxn modelId="{E2B2A846-1C24-4569-A104-B0958C987ED9}" type="presParOf" srcId="{03CADAAC-9DFE-4515-94B6-1007388BB8B7}" destId="{DA3A1E76-A8F1-4176-97A3-5C0F1031D191}" srcOrd="2" destOrd="0" presId="urn:microsoft.com/office/officeart/2005/8/layout/radial6"/>
    <dgm:cxn modelId="{5DEA163C-5468-4993-9342-CC2E8395D7EA}" type="presParOf" srcId="{03CADAAC-9DFE-4515-94B6-1007388BB8B7}" destId="{314B9809-BE7D-4A7B-9F1C-14AA8405F906}" srcOrd="3" destOrd="0" presId="urn:microsoft.com/office/officeart/2005/8/layout/radial6"/>
    <dgm:cxn modelId="{AD6496F1-9795-4AD2-888B-4A1FAED3E33F}" type="presParOf" srcId="{03CADAAC-9DFE-4515-94B6-1007388BB8B7}" destId="{E47071FF-2131-4E82-B516-6FFAFBA734DD}" srcOrd="4" destOrd="0" presId="urn:microsoft.com/office/officeart/2005/8/layout/radial6"/>
    <dgm:cxn modelId="{62D2C231-8756-407C-A375-432C56240845}" type="presParOf" srcId="{03CADAAC-9DFE-4515-94B6-1007388BB8B7}" destId="{8F910C8D-90FB-445A-B929-4FD0F673E651}" srcOrd="5" destOrd="0" presId="urn:microsoft.com/office/officeart/2005/8/layout/radial6"/>
    <dgm:cxn modelId="{F959871F-1D1E-4A19-B405-5652C32AA69C}" type="presParOf" srcId="{03CADAAC-9DFE-4515-94B6-1007388BB8B7}" destId="{855BD9E8-77F3-40D4-B717-9DD404D3778A}" srcOrd="6" destOrd="0" presId="urn:microsoft.com/office/officeart/2005/8/layout/radial6"/>
    <dgm:cxn modelId="{56BDC755-B375-4600-91EF-6613BA013938}" type="presParOf" srcId="{03CADAAC-9DFE-4515-94B6-1007388BB8B7}" destId="{1B576A99-3D20-4B3C-9F83-7626E39A0B4B}" srcOrd="7" destOrd="0" presId="urn:microsoft.com/office/officeart/2005/8/layout/radial6"/>
    <dgm:cxn modelId="{78441D51-D4CC-40BF-AAB8-7554AD794DBD}" type="presParOf" srcId="{03CADAAC-9DFE-4515-94B6-1007388BB8B7}" destId="{7986CC9A-82FE-4C81-BF70-DDC9A676ACF5}" srcOrd="8" destOrd="0" presId="urn:microsoft.com/office/officeart/2005/8/layout/radial6"/>
    <dgm:cxn modelId="{606AB28F-155A-42D7-9336-AD6041072A38}" type="presParOf" srcId="{03CADAAC-9DFE-4515-94B6-1007388BB8B7}" destId="{50BB2C4B-6D47-4EC8-9902-04E998FF11E1}" srcOrd="9" destOrd="0" presId="urn:microsoft.com/office/officeart/2005/8/layout/radial6"/>
    <dgm:cxn modelId="{2B0BC1D7-7E60-4B19-BB81-2E590FBC6C04}" type="presParOf" srcId="{03CADAAC-9DFE-4515-94B6-1007388BB8B7}" destId="{0FA7EB5A-C5F3-40D9-8F32-7F2402F4335E}" srcOrd="10" destOrd="0" presId="urn:microsoft.com/office/officeart/2005/8/layout/radial6"/>
    <dgm:cxn modelId="{2295091E-0D97-4BC3-BEDC-8C514F3C9D80}" type="presParOf" srcId="{03CADAAC-9DFE-4515-94B6-1007388BB8B7}" destId="{6D3D887E-2DE1-4DF3-AD11-E30FAE5E15CE}" srcOrd="11" destOrd="0" presId="urn:microsoft.com/office/officeart/2005/8/layout/radial6"/>
    <dgm:cxn modelId="{B5417D44-C72D-40F1-96DD-6E4680615F09}" type="presParOf" srcId="{03CADAAC-9DFE-4515-94B6-1007388BB8B7}" destId="{0164450D-9E3E-4C9C-AA78-A460D0286818}" srcOrd="12" destOrd="0" presId="urn:microsoft.com/office/officeart/2005/8/layout/radial6"/>
    <dgm:cxn modelId="{B40DD1A8-5C99-462F-A425-E1FC6BE89CCE}" type="presParOf" srcId="{03CADAAC-9DFE-4515-94B6-1007388BB8B7}" destId="{0F0D3387-DE20-48F6-A9AF-DA0F46EE5500}" srcOrd="13" destOrd="0" presId="urn:microsoft.com/office/officeart/2005/8/layout/radial6"/>
    <dgm:cxn modelId="{9CB11A05-0A00-4E8C-8E2F-C154D1B19361}" type="presParOf" srcId="{03CADAAC-9DFE-4515-94B6-1007388BB8B7}" destId="{2007D221-1C4B-49E7-B4DD-0A6A4BAFA9A1}" srcOrd="14" destOrd="0" presId="urn:microsoft.com/office/officeart/2005/8/layout/radial6"/>
    <dgm:cxn modelId="{838D4EBB-9F75-43DD-908B-2FC1F3544B12}" type="presParOf" srcId="{03CADAAC-9DFE-4515-94B6-1007388BB8B7}" destId="{DC29B83A-716B-4BF1-9EB0-52271DA3DB7E}" srcOrd="15" destOrd="0" presId="urn:microsoft.com/office/officeart/2005/8/layout/radial6"/>
    <dgm:cxn modelId="{0170D97B-AE76-4C9C-AFC2-286E4B6B9EB3}" type="presParOf" srcId="{03CADAAC-9DFE-4515-94B6-1007388BB8B7}" destId="{AB8AD1E6-A7A8-463D-9AF0-423AF48C8CF3}" srcOrd="16" destOrd="0" presId="urn:microsoft.com/office/officeart/2005/8/layout/radial6"/>
    <dgm:cxn modelId="{3B952A25-C989-44AA-95EE-C98EAE294D28}" type="presParOf" srcId="{03CADAAC-9DFE-4515-94B6-1007388BB8B7}" destId="{B1D85AA4-A28B-4490-A043-BC88188622C9}" srcOrd="17" destOrd="0" presId="urn:microsoft.com/office/officeart/2005/8/layout/radial6"/>
    <dgm:cxn modelId="{52ABEC01-239E-45BA-9DD8-E94DD424BA4D}" type="presParOf" srcId="{03CADAAC-9DFE-4515-94B6-1007388BB8B7}" destId="{A7FEC2A6-1DFB-413D-9DAE-9B5485F9BCDF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16D628-210F-4762-BE04-66E1D9976A82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67F6B875-8971-4A43-BE5E-79B695F4F7BE}">
      <dgm:prSet phldrT="[文字]" custT="1"/>
      <dgm:spPr>
        <a:solidFill>
          <a:srgbClr val="FFC000"/>
        </a:solidFill>
      </dgm:spPr>
      <dgm:t>
        <a:bodyPr/>
        <a:lstStyle/>
        <a:p>
          <a:pPr algn="l" rtl="0"/>
          <a:r>
            <a:rPr lang="zh-TW" altLang="en-US" sz="2400" dirty="0" smtClean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+mn-cs"/>
            </a:rPr>
            <a:t>金門縣健康體位推動概況分享</a:t>
          </a:r>
          <a:endParaRPr lang="zh-TW" altLang="en-US" sz="2400" dirty="0">
            <a:solidFill>
              <a:schemeClr val="dk1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495B9564-6172-4065-B22B-3F38E94B50F8}" type="parTrans" cxnId="{864DD49A-10CD-4161-B64E-46902B142447}">
      <dgm:prSet/>
      <dgm:spPr/>
      <dgm:t>
        <a:bodyPr/>
        <a:lstStyle/>
        <a:p>
          <a:endParaRPr lang="zh-TW" altLang="en-US"/>
        </a:p>
      </dgm:t>
    </dgm:pt>
    <dgm:pt modelId="{1E99DBEB-0CF3-4658-836C-880FCC86DF72}" type="sibTrans" cxnId="{864DD49A-10CD-4161-B64E-46902B142447}">
      <dgm:prSet/>
      <dgm:spPr/>
      <dgm:t>
        <a:bodyPr/>
        <a:lstStyle/>
        <a:p>
          <a:endParaRPr lang="zh-TW" altLang="en-US"/>
        </a:p>
      </dgm:t>
    </dgm:pt>
    <dgm:pt modelId="{5ACB01EC-3453-4EF7-93F8-68F5B3102A70}">
      <dgm:prSet custT="1"/>
      <dgm:spPr>
        <a:solidFill>
          <a:srgbClr val="92D050"/>
        </a:solidFill>
      </dgm:spPr>
      <dgm:t>
        <a:bodyPr/>
        <a:lstStyle/>
        <a:p>
          <a:pPr algn="l" rtl="0"/>
          <a:r>
            <a:rPr lang="zh-TW" altLang="en-US" sz="2400" dirty="0" smtClean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+mn-cs"/>
            </a:rPr>
            <a:t>金門縣健康體位推動計畫說明會</a:t>
          </a:r>
          <a:endParaRPr lang="zh-TW" altLang="en-US" sz="2400" dirty="0">
            <a:solidFill>
              <a:schemeClr val="dk1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35714990-5C16-443B-86D5-CC07ED6A0BF5}" type="parTrans" cxnId="{50E494BB-D2A4-4523-81C2-A56880CF7105}">
      <dgm:prSet/>
      <dgm:spPr/>
      <dgm:t>
        <a:bodyPr/>
        <a:lstStyle/>
        <a:p>
          <a:endParaRPr lang="zh-TW" altLang="en-US"/>
        </a:p>
      </dgm:t>
    </dgm:pt>
    <dgm:pt modelId="{86F7F38B-3F20-4AB8-82CF-3E335CDCC6AC}" type="sibTrans" cxnId="{50E494BB-D2A4-4523-81C2-A56880CF7105}">
      <dgm:prSet/>
      <dgm:spPr/>
      <dgm:t>
        <a:bodyPr/>
        <a:lstStyle/>
        <a:p>
          <a:endParaRPr lang="zh-TW" altLang="en-US"/>
        </a:p>
      </dgm:t>
    </dgm:pt>
    <dgm:pt modelId="{DB855DC0-ACE4-44F2-8C84-79DBE8323210}">
      <dgm:prSet custT="1"/>
      <dgm:spPr>
        <a:solidFill>
          <a:srgbClr val="00B0F0"/>
        </a:solidFill>
      </dgm:spPr>
      <dgm:t>
        <a:bodyPr/>
        <a:lstStyle/>
        <a:p>
          <a:pPr algn="l" rtl="0"/>
          <a:r>
            <a:rPr lang="zh-TW" altLang="en-US" sz="2400" dirty="0" smtClean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+mn-cs"/>
            </a:rPr>
            <a:t>金門縣</a:t>
          </a:r>
          <a:r>
            <a:rPr lang="zh-TW" altLang="zh-TW" sz="2400" dirty="0" smtClean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+mn-cs"/>
            </a:rPr>
            <a:t>健康體位自主管理增能研習暨成果發表</a:t>
          </a:r>
          <a:endParaRPr lang="en-US" altLang="zh-TW" sz="2400" dirty="0" smtClean="0">
            <a:solidFill>
              <a:schemeClr val="dk1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E5353F4B-E781-4C3D-AD34-BE380D0EB989}" type="parTrans" cxnId="{3EBC8436-A58F-4EF1-B4DF-F9C7CE73F151}">
      <dgm:prSet/>
      <dgm:spPr/>
      <dgm:t>
        <a:bodyPr/>
        <a:lstStyle/>
        <a:p>
          <a:endParaRPr lang="zh-TW" altLang="en-US"/>
        </a:p>
      </dgm:t>
    </dgm:pt>
    <dgm:pt modelId="{EC8586B3-D55D-426C-A599-A9D74E23E629}" type="sibTrans" cxnId="{3EBC8436-A58F-4EF1-B4DF-F9C7CE73F151}">
      <dgm:prSet/>
      <dgm:spPr/>
      <dgm:t>
        <a:bodyPr/>
        <a:lstStyle/>
        <a:p>
          <a:endParaRPr lang="zh-TW" altLang="en-US"/>
        </a:p>
      </dgm:t>
    </dgm:pt>
    <dgm:pt modelId="{47E71F75-1836-40A4-8D54-F1DBF8CBB87C}">
      <dgm:prSet custT="1"/>
      <dgm:spPr>
        <a:solidFill>
          <a:srgbClr val="FF0066"/>
        </a:solidFill>
      </dgm:spPr>
      <dgm:t>
        <a:bodyPr/>
        <a:lstStyle/>
        <a:p>
          <a:pPr algn="l" rtl="0"/>
          <a:r>
            <a:rPr lang="zh-TW" altLang="en-US" sz="2400" dirty="0" smtClean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+mn-cs"/>
            </a:rPr>
            <a:t>全國健康體位報告</a:t>
          </a:r>
          <a:endParaRPr lang="zh-TW" altLang="en-US" sz="2400" dirty="0">
            <a:solidFill>
              <a:schemeClr val="dk1"/>
            </a:solidFill>
            <a:latin typeface="標楷體" pitchFamily="65" charset="-120"/>
            <a:ea typeface="標楷體" pitchFamily="65" charset="-120"/>
            <a:cs typeface="+mn-cs"/>
          </a:endParaRPr>
        </a:p>
      </dgm:t>
    </dgm:pt>
    <dgm:pt modelId="{A5960127-C0AE-4176-96B9-71976A8F6BD4}" type="parTrans" cxnId="{3F730B3B-6023-4C0E-8FD1-8C0D1AD14F9B}">
      <dgm:prSet/>
      <dgm:spPr/>
      <dgm:t>
        <a:bodyPr/>
        <a:lstStyle/>
        <a:p>
          <a:endParaRPr lang="zh-TW" altLang="en-US"/>
        </a:p>
      </dgm:t>
    </dgm:pt>
    <dgm:pt modelId="{5F59AE5F-6ED9-450A-979E-EDA11EA3B957}" type="sibTrans" cxnId="{3F730B3B-6023-4C0E-8FD1-8C0D1AD14F9B}">
      <dgm:prSet/>
      <dgm:spPr/>
      <dgm:t>
        <a:bodyPr/>
        <a:lstStyle/>
        <a:p>
          <a:endParaRPr lang="zh-TW" altLang="en-US"/>
        </a:p>
      </dgm:t>
    </dgm:pt>
    <dgm:pt modelId="{01CB9781-D1F4-4E36-9A0E-868A6B8BD718}" type="pres">
      <dgm:prSet presAssocID="{0916D628-210F-4762-BE04-66E1D9976A82}" presName="linearFlow" presStyleCnt="0">
        <dgm:presLayoutVars>
          <dgm:dir/>
          <dgm:resizeHandles val="exact"/>
        </dgm:presLayoutVars>
      </dgm:prSet>
      <dgm:spPr/>
    </dgm:pt>
    <dgm:pt modelId="{4BF56789-C905-4E32-8AE8-9D3C7736F885}" type="pres">
      <dgm:prSet presAssocID="{5ACB01EC-3453-4EF7-93F8-68F5B3102A70}" presName="composite" presStyleCnt="0"/>
      <dgm:spPr/>
    </dgm:pt>
    <dgm:pt modelId="{8C6DBC8B-BFBD-4E7A-AE34-A7F18AE55B09}" type="pres">
      <dgm:prSet presAssocID="{5ACB01EC-3453-4EF7-93F8-68F5B3102A70}" presName="imgShp" presStyleLbl="fgImgPlace1" presStyleIdx="0" presStyleCnt="4" custLinFactNeighborX="-2393" custLinFactNeighborY="-23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1AAE18A-5E1A-4F2A-8006-A23416BFF536}" type="pres">
      <dgm:prSet presAssocID="{5ACB01EC-3453-4EF7-93F8-68F5B3102A70}" presName="txShp" presStyleLbl="node1" presStyleIdx="0" presStyleCnt="4" custScaleX="104435" custLinFactNeighborX="11" custLinFactNeighborY="1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72DA990-EB29-4DD1-8D43-647E290B7661}" type="pres">
      <dgm:prSet presAssocID="{86F7F38B-3F20-4AB8-82CF-3E335CDCC6AC}" presName="spacing" presStyleCnt="0"/>
      <dgm:spPr/>
    </dgm:pt>
    <dgm:pt modelId="{43B4D2DC-27D5-4C67-A462-3461E58A8D02}" type="pres">
      <dgm:prSet presAssocID="{67F6B875-8971-4A43-BE5E-79B695F4F7BE}" presName="composite" presStyleCnt="0"/>
      <dgm:spPr/>
    </dgm:pt>
    <dgm:pt modelId="{57C2492E-5600-488F-B898-8866C8CF4EE0}" type="pres">
      <dgm:prSet presAssocID="{67F6B875-8971-4A43-BE5E-79B695F4F7BE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F591EF-0FB5-4C91-800D-F95A39D0E895}" type="pres">
      <dgm:prSet presAssocID="{67F6B875-8971-4A43-BE5E-79B695F4F7BE}" presName="txShp" presStyleLbl="node1" presStyleIdx="1" presStyleCnt="4" custScaleX="1017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0F9C6A-A236-497F-898D-8D306A5980D8}" type="pres">
      <dgm:prSet presAssocID="{1E99DBEB-0CF3-4658-836C-880FCC86DF72}" presName="spacing" presStyleCnt="0"/>
      <dgm:spPr/>
    </dgm:pt>
    <dgm:pt modelId="{4DDEA761-36C4-4183-906D-ACED09CDC769}" type="pres">
      <dgm:prSet presAssocID="{DB855DC0-ACE4-44F2-8C84-79DBE8323210}" presName="composite" presStyleCnt="0"/>
      <dgm:spPr/>
    </dgm:pt>
    <dgm:pt modelId="{CA6732DD-23C7-41F6-99D5-0D41E88211A6}" type="pres">
      <dgm:prSet presAssocID="{DB855DC0-ACE4-44F2-8C84-79DBE8323210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DAB1464-2701-4BA2-9299-5905C200ADBC}" type="pres">
      <dgm:prSet presAssocID="{DB855DC0-ACE4-44F2-8C84-79DBE8323210}" presName="txShp" presStyleLbl="node1" presStyleIdx="2" presStyleCnt="4" custScaleX="1017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AD675E-AC79-4F61-9959-A0307A8C29A7}" type="pres">
      <dgm:prSet presAssocID="{EC8586B3-D55D-426C-A599-A9D74E23E629}" presName="spacing" presStyleCnt="0"/>
      <dgm:spPr/>
    </dgm:pt>
    <dgm:pt modelId="{01F16C07-4275-4A2A-A647-1C9A4A5A230C}" type="pres">
      <dgm:prSet presAssocID="{47E71F75-1836-40A4-8D54-F1DBF8CBB87C}" presName="composite" presStyleCnt="0"/>
      <dgm:spPr/>
    </dgm:pt>
    <dgm:pt modelId="{DEF85269-C2E6-4A32-BCD8-7E220FB33088}" type="pres">
      <dgm:prSet presAssocID="{47E71F75-1836-40A4-8D54-F1DBF8CBB87C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EFE5939-E1DD-4CD0-A76F-4C9BD1008B77}" type="pres">
      <dgm:prSet presAssocID="{47E71F75-1836-40A4-8D54-F1DBF8CBB87C}" presName="txShp" presStyleLbl="node1" presStyleIdx="3" presStyleCnt="4" custScaleX="1017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ADB9AE6-442B-40E2-99C7-3322821B35B4}" type="presOf" srcId="{67F6B875-8971-4A43-BE5E-79B695F4F7BE}" destId="{CBF591EF-0FB5-4C91-800D-F95A39D0E895}" srcOrd="0" destOrd="0" presId="urn:microsoft.com/office/officeart/2005/8/layout/vList3"/>
    <dgm:cxn modelId="{23E80764-8322-4062-A62A-BD61795F843C}" type="presOf" srcId="{5ACB01EC-3453-4EF7-93F8-68F5B3102A70}" destId="{D1AAE18A-5E1A-4F2A-8006-A23416BFF536}" srcOrd="0" destOrd="0" presId="urn:microsoft.com/office/officeart/2005/8/layout/vList3"/>
    <dgm:cxn modelId="{3EBC8436-A58F-4EF1-B4DF-F9C7CE73F151}" srcId="{0916D628-210F-4762-BE04-66E1D9976A82}" destId="{DB855DC0-ACE4-44F2-8C84-79DBE8323210}" srcOrd="2" destOrd="0" parTransId="{E5353F4B-E781-4C3D-AD34-BE380D0EB989}" sibTransId="{EC8586B3-D55D-426C-A599-A9D74E23E629}"/>
    <dgm:cxn modelId="{2110D902-EEDE-48B7-B260-52F434F75FCD}" type="presOf" srcId="{DB855DC0-ACE4-44F2-8C84-79DBE8323210}" destId="{FDAB1464-2701-4BA2-9299-5905C200ADBC}" srcOrd="0" destOrd="0" presId="urn:microsoft.com/office/officeart/2005/8/layout/vList3"/>
    <dgm:cxn modelId="{DE93107F-043A-402A-AB89-1DB737579CEB}" type="presOf" srcId="{0916D628-210F-4762-BE04-66E1D9976A82}" destId="{01CB9781-D1F4-4E36-9A0E-868A6B8BD718}" srcOrd="0" destOrd="0" presId="urn:microsoft.com/office/officeart/2005/8/layout/vList3"/>
    <dgm:cxn modelId="{50E494BB-D2A4-4523-81C2-A56880CF7105}" srcId="{0916D628-210F-4762-BE04-66E1D9976A82}" destId="{5ACB01EC-3453-4EF7-93F8-68F5B3102A70}" srcOrd="0" destOrd="0" parTransId="{35714990-5C16-443B-86D5-CC07ED6A0BF5}" sibTransId="{86F7F38B-3F20-4AB8-82CF-3E335CDCC6AC}"/>
    <dgm:cxn modelId="{3F730B3B-6023-4C0E-8FD1-8C0D1AD14F9B}" srcId="{0916D628-210F-4762-BE04-66E1D9976A82}" destId="{47E71F75-1836-40A4-8D54-F1DBF8CBB87C}" srcOrd="3" destOrd="0" parTransId="{A5960127-C0AE-4176-96B9-71976A8F6BD4}" sibTransId="{5F59AE5F-6ED9-450A-979E-EDA11EA3B957}"/>
    <dgm:cxn modelId="{316486D6-F5C9-406E-9B0F-F335D9D2FE4B}" type="presOf" srcId="{47E71F75-1836-40A4-8D54-F1DBF8CBB87C}" destId="{CEFE5939-E1DD-4CD0-A76F-4C9BD1008B77}" srcOrd="0" destOrd="0" presId="urn:microsoft.com/office/officeart/2005/8/layout/vList3"/>
    <dgm:cxn modelId="{864DD49A-10CD-4161-B64E-46902B142447}" srcId="{0916D628-210F-4762-BE04-66E1D9976A82}" destId="{67F6B875-8971-4A43-BE5E-79B695F4F7BE}" srcOrd="1" destOrd="0" parTransId="{495B9564-6172-4065-B22B-3F38E94B50F8}" sibTransId="{1E99DBEB-0CF3-4658-836C-880FCC86DF72}"/>
    <dgm:cxn modelId="{5D595A12-7351-4C62-A96C-4AE1561EE516}" type="presParOf" srcId="{01CB9781-D1F4-4E36-9A0E-868A6B8BD718}" destId="{4BF56789-C905-4E32-8AE8-9D3C7736F885}" srcOrd="0" destOrd="0" presId="urn:microsoft.com/office/officeart/2005/8/layout/vList3"/>
    <dgm:cxn modelId="{B160F729-367C-43C1-81F5-3CF070BBBBBC}" type="presParOf" srcId="{4BF56789-C905-4E32-8AE8-9D3C7736F885}" destId="{8C6DBC8B-BFBD-4E7A-AE34-A7F18AE55B09}" srcOrd="0" destOrd="0" presId="urn:microsoft.com/office/officeart/2005/8/layout/vList3"/>
    <dgm:cxn modelId="{75DA03DB-0B05-4385-8BEB-23484F8BC41F}" type="presParOf" srcId="{4BF56789-C905-4E32-8AE8-9D3C7736F885}" destId="{D1AAE18A-5E1A-4F2A-8006-A23416BFF536}" srcOrd="1" destOrd="0" presId="urn:microsoft.com/office/officeart/2005/8/layout/vList3"/>
    <dgm:cxn modelId="{97FA0036-C449-4C6C-94DE-9D7489417DF9}" type="presParOf" srcId="{01CB9781-D1F4-4E36-9A0E-868A6B8BD718}" destId="{D72DA990-EB29-4DD1-8D43-647E290B7661}" srcOrd="1" destOrd="0" presId="urn:microsoft.com/office/officeart/2005/8/layout/vList3"/>
    <dgm:cxn modelId="{E536082B-397B-49EB-8542-318A2EF599A3}" type="presParOf" srcId="{01CB9781-D1F4-4E36-9A0E-868A6B8BD718}" destId="{43B4D2DC-27D5-4C67-A462-3461E58A8D02}" srcOrd="2" destOrd="0" presId="urn:microsoft.com/office/officeart/2005/8/layout/vList3"/>
    <dgm:cxn modelId="{F43C6AE1-1204-4D13-AE20-4E718A828BB5}" type="presParOf" srcId="{43B4D2DC-27D5-4C67-A462-3461E58A8D02}" destId="{57C2492E-5600-488F-B898-8866C8CF4EE0}" srcOrd="0" destOrd="0" presId="urn:microsoft.com/office/officeart/2005/8/layout/vList3"/>
    <dgm:cxn modelId="{296136AC-8162-47FF-90BE-2585C200671C}" type="presParOf" srcId="{43B4D2DC-27D5-4C67-A462-3461E58A8D02}" destId="{CBF591EF-0FB5-4C91-800D-F95A39D0E895}" srcOrd="1" destOrd="0" presId="urn:microsoft.com/office/officeart/2005/8/layout/vList3"/>
    <dgm:cxn modelId="{54F0FB96-CAFF-46C7-B849-0F209B672AF2}" type="presParOf" srcId="{01CB9781-D1F4-4E36-9A0E-868A6B8BD718}" destId="{980F9C6A-A236-497F-898D-8D306A5980D8}" srcOrd="3" destOrd="0" presId="urn:microsoft.com/office/officeart/2005/8/layout/vList3"/>
    <dgm:cxn modelId="{7DFD800A-2712-4D55-AE9F-BD46369B2705}" type="presParOf" srcId="{01CB9781-D1F4-4E36-9A0E-868A6B8BD718}" destId="{4DDEA761-36C4-4183-906D-ACED09CDC769}" srcOrd="4" destOrd="0" presId="urn:microsoft.com/office/officeart/2005/8/layout/vList3"/>
    <dgm:cxn modelId="{667BDBCF-D853-4088-967E-064065B07E6B}" type="presParOf" srcId="{4DDEA761-36C4-4183-906D-ACED09CDC769}" destId="{CA6732DD-23C7-41F6-99D5-0D41E88211A6}" srcOrd="0" destOrd="0" presId="urn:microsoft.com/office/officeart/2005/8/layout/vList3"/>
    <dgm:cxn modelId="{3B36C11D-8881-4A8D-BFC1-FB82388F45A3}" type="presParOf" srcId="{4DDEA761-36C4-4183-906D-ACED09CDC769}" destId="{FDAB1464-2701-4BA2-9299-5905C200ADBC}" srcOrd="1" destOrd="0" presId="urn:microsoft.com/office/officeart/2005/8/layout/vList3"/>
    <dgm:cxn modelId="{CD889353-B2E2-4DE3-8130-7A61EFFEDC35}" type="presParOf" srcId="{01CB9781-D1F4-4E36-9A0E-868A6B8BD718}" destId="{EFAD675E-AC79-4F61-9959-A0307A8C29A7}" srcOrd="5" destOrd="0" presId="urn:microsoft.com/office/officeart/2005/8/layout/vList3"/>
    <dgm:cxn modelId="{26348E89-3E74-4440-999B-FAE4B4BB3564}" type="presParOf" srcId="{01CB9781-D1F4-4E36-9A0E-868A6B8BD718}" destId="{01F16C07-4275-4A2A-A647-1C9A4A5A230C}" srcOrd="6" destOrd="0" presId="urn:microsoft.com/office/officeart/2005/8/layout/vList3"/>
    <dgm:cxn modelId="{CEE42B71-5FE5-41D9-89A4-707F3D295019}" type="presParOf" srcId="{01F16C07-4275-4A2A-A647-1C9A4A5A230C}" destId="{DEF85269-C2E6-4A32-BCD8-7E220FB33088}" srcOrd="0" destOrd="0" presId="urn:microsoft.com/office/officeart/2005/8/layout/vList3"/>
    <dgm:cxn modelId="{BE22097D-E424-4270-8E9C-A749F98FA683}" type="presParOf" srcId="{01F16C07-4275-4A2A-A647-1C9A4A5A230C}" destId="{CEFE5939-E1DD-4CD0-A76F-4C9BD1008B7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C1B3BA-9E2B-4E55-A965-4E21675A8421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A87FBE0-ED8A-4205-8B2D-FD06038BBC5B}">
      <dgm:prSet phldrT="[文字]" custT="1"/>
      <dgm:spPr/>
      <dgm:t>
        <a:bodyPr/>
        <a:lstStyle/>
        <a:p>
          <a:r>
            <a:rPr lang="zh-TW" altLang="en-US" sz="2600" dirty="0" smtClean="0">
              <a:latin typeface="標楷體" pitchFamily="65" charset="-120"/>
              <a:ea typeface="標楷體" pitchFamily="65" charset="-120"/>
            </a:rPr>
            <a:t>成立健康促進委員會</a:t>
          </a:r>
          <a:endParaRPr lang="zh-TW" altLang="en-US" sz="2600" dirty="0">
            <a:latin typeface="標楷體" pitchFamily="65" charset="-120"/>
            <a:ea typeface="標楷體" pitchFamily="65" charset="-120"/>
          </a:endParaRPr>
        </a:p>
      </dgm:t>
    </dgm:pt>
    <dgm:pt modelId="{25576702-8722-4B0D-9D77-A4518B7955DE}" type="parTrans" cxnId="{6D61EA42-D055-4681-9652-D10EF9D80272}">
      <dgm:prSet/>
      <dgm:spPr/>
      <dgm:t>
        <a:bodyPr/>
        <a:lstStyle/>
        <a:p>
          <a:endParaRPr lang="zh-TW" altLang="en-US"/>
        </a:p>
      </dgm:t>
    </dgm:pt>
    <dgm:pt modelId="{991F83C4-8581-42FC-9A61-159E50E84FDA}" type="sibTrans" cxnId="{6D61EA42-D055-4681-9652-D10EF9D80272}">
      <dgm:prSet/>
      <dgm:spPr/>
      <dgm:t>
        <a:bodyPr/>
        <a:lstStyle/>
        <a:p>
          <a:endParaRPr lang="zh-TW" altLang="en-US"/>
        </a:p>
      </dgm:t>
    </dgm:pt>
    <dgm:pt modelId="{206AC7FF-4C71-4119-AE51-1939901BD30A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每學期校務會議時開立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202591AC-8ECA-4F03-ADDB-8BF4836437D4}" type="parTrans" cxnId="{D436B43D-7880-47CE-9559-8C9C00A6BAA4}">
      <dgm:prSet/>
      <dgm:spPr/>
      <dgm:t>
        <a:bodyPr/>
        <a:lstStyle/>
        <a:p>
          <a:endParaRPr lang="zh-TW" altLang="en-US"/>
        </a:p>
      </dgm:t>
    </dgm:pt>
    <dgm:pt modelId="{74B6D747-7FD8-4369-8B4D-23B0D4FE8CE4}" type="sibTrans" cxnId="{D436B43D-7880-47CE-9559-8C9C00A6BAA4}">
      <dgm:prSet/>
      <dgm:spPr/>
      <dgm:t>
        <a:bodyPr/>
        <a:lstStyle/>
        <a:p>
          <a:endParaRPr lang="zh-TW" altLang="en-US"/>
        </a:p>
      </dgm:t>
    </dgm:pt>
    <dgm:pt modelId="{1AE4728F-33C6-4317-9369-EF1A78411D2B}">
      <dgm:prSet custT="1"/>
      <dgm:spPr/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不定期會議必要時隨時舉辦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6368F9D4-AC5A-4555-89F6-E33E369738CB}" type="parTrans" cxnId="{CD292B62-E4EA-488C-A975-9A9072E29DE7}">
      <dgm:prSet/>
      <dgm:spPr/>
      <dgm:t>
        <a:bodyPr/>
        <a:lstStyle/>
        <a:p>
          <a:endParaRPr lang="zh-TW" altLang="en-US"/>
        </a:p>
      </dgm:t>
    </dgm:pt>
    <dgm:pt modelId="{300D764D-F2AF-4D9B-9B66-E4210A6699E4}" type="sibTrans" cxnId="{CD292B62-E4EA-488C-A975-9A9072E29DE7}">
      <dgm:prSet/>
      <dgm:spPr/>
      <dgm:t>
        <a:bodyPr/>
        <a:lstStyle/>
        <a:p>
          <a:endParaRPr lang="zh-TW" altLang="en-US"/>
        </a:p>
      </dgm:t>
    </dgm:pt>
    <dgm:pt modelId="{F390EED8-DC95-4A3A-A29B-0B3A207790F6}" type="pres">
      <dgm:prSet presAssocID="{D4C1B3BA-9E2B-4E55-A965-4E21675A842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5519728-EE76-4119-B925-9FBEDB1685DD}" type="pres">
      <dgm:prSet presAssocID="{1A87FBE0-ED8A-4205-8B2D-FD06038BBC5B}" presName="linNode" presStyleCnt="0"/>
      <dgm:spPr/>
    </dgm:pt>
    <dgm:pt modelId="{9CFFB683-DB2E-48BD-B93D-BC12D2C45F96}" type="pres">
      <dgm:prSet presAssocID="{1A87FBE0-ED8A-4205-8B2D-FD06038BBC5B}" presName="parentText" presStyleLbl="node1" presStyleIdx="0" presStyleCnt="1" custScaleX="75419" custScaleY="33008" custLinFactNeighborX="-17821" custLinFactNeighborY="-728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812C2BC-D449-40CC-8F95-7700D75460E8}" type="pres">
      <dgm:prSet presAssocID="{1A87FBE0-ED8A-4205-8B2D-FD06038BBC5B}" presName="descendantText" presStyleLbl="alignAccFollowNode1" presStyleIdx="0" presStyleCnt="1" custScaleX="158822" custScaleY="52499" custLinFactNeighborX="20427" custLinFactNeighborY="-90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726CAA0-DA65-4A2E-8B09-607E656B0767}" type="presOf" srcId="{1AE4728F-33C6-4317-9369-EF1A78411D2B}" destId="{F812C2BC-D449-40CC-8F95-7700D75460E8}" srcOrd="0" destOrd="1" presId="urn:microsoft.com/office/officeart/2005/8/layout/vList5"/>
    <dgm:cxn modelId="{D436B43D-7880-47CE-9559-8C9C00A6BAA4}" srcId="{1A87FBE0-ED8A-4205-8B2D-FD06038BBC5B}" destId="{206AC7FF-4C71-4119-AE51-1939901BD30A}" srcOrd="0" destOrd="0" parTransId="{202591AC-8ECA-4F03-ADDB-8BF4836437D4}" sibTransId="{74B6D747-7FD8-4369-8B4D-23B0D4FE8CE4}"/>
    <dgm:cxn modelId="{F414EA16-C2A4-49DB-806B-29169CD0E710}" type="presOf" srcId="{1A87FBE0-ED8A-4205-8B2D-FD06038BBC5B}" destId="{9CFFB683-DB2E-48BD-B93D-BC12D2C45F96}" srcOrd="0" destOrd="0" presId="urn:microsoft.com/office/officeart/2005/8/layout/vList5"/>
    <dgm:cxn modelId="{6D61EA42-D055-4681-9652-D10EF9D80272}" srcId="{D4C1B3BA-9E2B-4E55-A965-4E21675A8421}" destId="{1A87FBE0-ED8A-4205-8B2D-FD06038BBC5B}" srcOrd="0" destOrd="0" parTransId="{25576702-8722-4B0D-9D77-A4518B7955DE}" sibTransId="{991F83C4-8581-42FC-9A61-159E50E84FDA}"/>
    <dgm:cxn modelId="{CD292B62-E4EA-488C-A975-9A9072E29DE7}" srcId="{1A87FBE0-ED8A-4205-8B2D-FD06038BBC5B}" destId="{1AE4728F-33C6-4317-9369-EF1A78411D2B}" srcOrd="1" destOrd="0" parTransId="{6368F9D4-AC5A-4555-89F6-E33E369738CB}" sibTransId="{300D764D-F2AF-4D9B-9B66-E4210A6699E4}"/>
    <dgm:cxn modelId="{9A7913B8-B180-4C32-946D-5A6C80739761}" type="presOf" srcId="{206AC7FF-4C71-4119-AE51-1939901BD30A}" destId="{F812C2BC-D449-40CC-8F95-7700D75460E8}" srcOrd="0" destOrd="0" presId="urn:microsoft.com/office/officeart/2005/8/layout/vList5"/>
    <dgm:cxn modelId="{1D80769F-EF9D-42FA-9E4E-E58D6718419B}" type="presOf" srcId="{D4C1B3BA-9E2B-4E55-A965-4E21675A8421}" destId="{F390EED8-DC95-4A3A-A29B-0B3A207790F6}" srcOrd="0" destOrd="0" presId="urn:microsoft.com/office/officeart/2005/8/layout/vList5"/>
    <dgm:cxn modelId="{F82FE262-84BF-498D-8FB8-36B884BA040F}" type="presParOf" srcId="{F390EED8-DC95-4A3A-A29B-0B3A207790F6}" destId="{45519728-EE76-4119-B925-9FBEDB1685DD}" srcOrd="0" destOrd="0" presId="urn:microsoft.com/office/officeart/2005/8/layout/vList5"/>
    <dgm:cxn modelId="{6FF9CF22-8E93-4C49-A9C0-B25751BA6CAB}" type="presParOf" srcId="{45519728-EE76-4119-B925-9FBEDB1685DD}" destId="{9CFFB683-DB2E-48BD-B93D-BC12D2C45F96}" srcOrd="0" destOrd="0" presId="urn:microsoft.com/office/officeart/2005/8/layout/vList5"/>
    <dgm:cxn modelId="{412D1F21-21FE-4E47-9063-C388C6022AC2}" type="presParOf" srcId="{45519728-EE76-4119-B925-9FBEDB1685DD}" destId="{F812C2BC-D449-40CC-8F95-7700D75460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54F986-8067-4335-8FAC-42009C26BBDA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6D91BFB-9156-4D0E-9F42-4C49B55F4338}">
      <dgm:prSet phldrT="[文字]"/>
      <dgm:spPr/>
      <dgm:t>
        <a:bodyPr/>
        <a:lstStyle/>
        <a:p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1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18FAC2C9-1A31-4C4C-9D4F-1A8AEE55438D}" type="parTrans" cxnId="{4D09EA47-8BD8-48F6-94FB-B2D69DA7F928}">
      <dgm:prSet/>
      <dgm:spPr/>
      <dgm:t>
        <a:bodyPr/>
        <a:lstStyle/>
        <a:p>
          <a:endParaRPr lang="zh-TW" altLang="en-US"/>
        </a:p>
      </dgm:t>
    </dgm:pt>
    <dgm:pt modelId="{D66783A3-18CD-4C81-B66C-131FEBA0E13D}" type="sibTrans" cxnId="{4D09EA47-8BD8-48F6-94FB-B2D69DA7F928}">
      <dgm:prSet/>
      <dgm:spPr/>
      <dgm:t>
        <a:bodyPr/>
        <a:lstStyle/>
        <a:p>
          <a:endParaRPr lang="zh-TW" altLang="en-US"/>
        </a:p>
      </dgm:t>
    </dgm:pt>
    <dgm:pt modelId="{97BAA3F1-1701-4041-9D89-B2C39586B4A3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健康每一天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小行動大健康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(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養成良好喝白開水習慣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8E4A3464-3861-4473-8880-8991E5545F77}" type="parTrans" cxnId="{89940C9D-F999-4408-941C-AABCA65E0559}">
      <dgm:prSet/>
      <dgm:spPr/>
      <dgm:t>
        <a:bodyPr/>
        <a:lstStyle/>
        <a:p>
          <a:endParaRPr lang="zh-TW" altLang="en-US"/>
        </a:p>
      </dgm:t>
    </dgm:pt>
    <dgm:pt modelId="{C6FBFB93-1681-4142-9BE3-91F30E86E13B}" type="sibTrans" cxnId="{89940C9D-F999-4408-941C-AABCA65E0559}">
      <dgm:prSet/>
      <dgm:spPr/>
      <dgm:t>
        <a:bodyPr/>
        <a:lstStyle/>
        <a:p>
          <a:endParaRPr lang="zh-TW" altLang="en-US"/>
        </a:p>
      </dgm:t>
    </dgm:pt>
    <dgm:pt modelId="{993B648E-6476-4997-95FE-B541882BC3F9}">
      <dgm:prSet phldrT="[文字]"/>
      <dgm:spPr/>
      <dgm:t>
        <a:bodyPr/>
        <a:lstStyle/>
        <a:p>
          <a:pPr rtl="0"/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吃飯的時候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養成良好飲食習慣及態度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68E40331-1FA4-4B94-8257-A5D18D501B68}" type="parTrans" cxnId="{1E80272B-B7BA-41DD-B3B0-5B60D84A85A0}">
      <dgm:prSet/>
      <dgm:spPr/>
      <dgm:t>
        <a:bodyPr/>
        <a:lstStyle/>
        <a:p>
          <a:endParaRPr lang="zh-TW" altLang="en-US"/>
        </a:p>
      </dgm:t>
    </dgm:pt>
    <dgm:pt modelId="{E632CAF8-0D51-4D2C-BE68-BD10437981EE}" type="sibTrans" cxnId="{1E80272B-B7BA-41DD-B3B0-5B60D84A85A0}">
      <dgm:prSet/>
      <dgm:spPr/>
      <dgm:t>
        <a:bodyPr/>
        <a:lstStyle/>
        <a:p>
          <a:endParaRPr lang="zh-TW" altLang="en-US"/>
        </a:p>
      </dgm:t>
    </dgm:pt>
    <dgm:pt modelId="{27E84BC1-1B07-453F-ADB1-1C57E8869D91}">
      <dgm:prSet phldrT="[文字]"/>
      <dgm:spPr/>
      <dgm:t>
        <a:bodyPr/>
        <a:lstStyle/>
        <a:p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2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60AAB46E-B01D-46F3-BE4B-69D01440E34A}" type="parTrans" cxnId="{F86BB762-8A5A-4699-9B28-0CC001411580}">
      <dgm:prSet/>
      <dgm:spPr/>
      <dgm:t>
        <a:bodyPr/>
        <a:lstStyle/>
        <a:p>
          <a:endParaRPr lang="zh-TW" altLang="en-US"/>
        </a:p>
      </dgm:t>
    </dgm:pt>
    <dgm:pt modelId="{3B72D46A-5243-4888-B10D-A37538D3CFBD}" type="sibTrans" cxnId="{F86BB762-8A5A-4699-9B28-0CC001411580}">
      <dgm:prSet/>
      <dgm:spPr/>
      <dgm:t>
        <a:bodyPr/>
        <a:lstStyle/>
        <a:p>
          <a:endParaRPr lang="zh-TW" altLang="en-US"/>
        </a:p>
      </dgm:t>
    </dgm:pt>
    <dgm:pt modelId="{B8CAA653-CFDF-420D-9A52-CA5200010111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健康行動家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-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早上健康吃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能搭配健康營養早餐組合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78E2BFA7-E1E2-40C4-9340-EF003E66A2D8}" type="parTrans" cxnId="{0214B2FA-0DBA-4687-BB34-91305CE19760}">
      <dgm:prSet/>
      <dgm:spPr/>
      <dgm:t>
        <a:bodyPr/>
        <a:lstStyle/>
        <a:p>
          <a:endParaRPr lang="zh-TW" altLang="en-US"/>
        </a:p>
      </dgm:t>
    </dgm:pt>
    <dgm:pt modelId="{89A9A1AE-4FAD-4447-AA45-873429C4A0D8}" type="sibTrans" cxnId="{0214B2FA-0DBA-4687-BB34-91305CE19760}">
      <dgm:prSet/>
      <dgm:spPr/>
      <dgm:t>
        <a:bodyPr/>
        <a:lstStyle/>
        <a:p>
          <a:endParaRPr lang="zh-TW" altLang="en-US"/>
        </a:p>
      </dgm:t>
    </dgm:pt>
    <dgm:pt modelId="{22C24DCB-8C52-4C33-BEC3-936E02410776}">
      <dgm:prSet phldrT="[文字]"/>
      <dgm:spPr/>
      <dgm:t>
        <a:bodyPr/>
        <a:lstStyle/>
        <a:p>
          <a:pPr rtl="0"/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飲食大原則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了解六大類食物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7367AA91-DA61-4115-8450-85F5ECE84FAB}" type="parTrans" cxnId="{C3AE071A-1846-4685-B643-2579DF4AD840}">
      <dgm:prSet/>
      <dgm:spPr/>
      <dgm:t>
        <a:bodyPr/>
        <a:lstStyle/>
        <a:p>
          <a:endParaRPr lang="zh-TW" altLang="en-US"/>
        </a:p>
      </dgm:t>
    </dgm:pt>
    <dgm:pt modelId="{4BAD6423-8C5D-4CDF-86BE-7AA8DBFD8726}" type="sibTrans" cxnId="{C3AE071A-1846-4685-B643-2579DF4AD840}">
      <dgm:prSet/>
      <dgm:spPr/>
      <dgm:t>
        <a:bodyPr/>
        <a:lstStyle/>
        <a:p>
          <a:endParaRPr lang="zh-TW" altLang="en-US"/>
        </a:p>
      </dgm:t>
    </dgm:pt>
    <dgm:pt modelId="{40051212-ECEB-493A-83A0-4738FE16082F}">
      <dgm:prSet phldrT="[文字]"/>
      <dgm:spPr/>
      <dgm:t>
        <a:bodyPr/>
        <a:lstStyle/>
        <a:p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3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B3FEDA96-9802-4EEF-863A-C9BAEA7B3899}" type="parTrans" cxnId="{715322D6-964E-492F-9E30-435BC3E46DBB}">
      <dgm:prSet/>
      <dgm:spPr/>
      <dgm:t>
        <a:bodyPr/>
        <a:lstStyle/>
        <a:p>
          <a:endParaRPr lang="zh-TW" altLang="en-US"/>
        </a:p>
      </dgm:t>
    </dgm:pt>
    <dgm:pt modelId="{A25DDEE4-2158-439D-A350-855BDAC06788}" type="sibTrans" cxnId="{715322D6-964E-492F-9E30-435BC3E46DBB}">
      <dgm:prSet/>
      <dgm:spPr/>
      <dgm:t>
        <a:bodyPr/>
        <a:lstStyle/>
        <a:p>
          <a:endParaRPr lang="zh-TW" altLang="en-US"/>
        </a:p>
      </dgm:t>
    </dgm:pt>
    <dgm:pt modelId="{88646439-9D91-4C72-A741-4E1B9477E955}">
      <dgm:prSet phldrT="[文字]"/>
      <dgm:spPr/>
      <dgm:t>
        <a:bodyPr/>
        <a:lstStyle/>
        <a:p>
          <a:pPr rtl="0"/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飲食與健康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-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飲食學問大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怎麼吃才健康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)</a:t>
          </a:r>
          <a:endParaRPr lang="zh-TW" altLang="en-US" dirty="0"/>
        </a:p>
      </dgm:t>
    </dgm:pt>
    <dgm:pt modelId="{4EE4081C-EA01-4AE0-8492-30B7974CFA9D}" type="parTrans" cxnId="{7CE77308-77B5-4B00-83EC-F0E19FA4895F}">
      <dgm:prSet/>
      <dgm:spPr/>
      <dgm:t>
        <a:bodyPr/>
        <a:lstStyle/>
        <a:p>
          <a:endParaRPr lang="zh-TW" altLang="en-US"/>
        </a:p>
      </dgm:t>
    </dgm:pt>
    <dgm:pt modelId="{A4751076-22A8-4EDD-9D77-FBF8BA0FBFE2}" type="sibTrans" cxnId="{7CE77308-77B5-4B00-83EC-F0E19FA4895F}">
      <dgm:prSet/>
      <dgm:spPr/>
      <dgm:t>
        <a:bodyPr/>
        <a:lstStyle/>
        <a:p>
          <a:endParaRPr lang="zh-TW" altLang="en-US"/>
        </a:p>
      </dgm:t>
    </dgm:pt>
    <dgm:pt modelId="{672663E0-DD4A-4FF5-909D-550FBACF2173}">
      <dgm:prSet phldrT="[文字]"/>
      <dgm:spPr/>
      <dgm:t>
        <a:bodyPr/>
        <a:lstStyle/>
        <a:p>
          <a:pPr rtl="0"/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健康加油站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養成規律運動習慣，正確選擇食物，身體健康又強壯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)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45F08A62-00D8-4624-AA6B-EDFD8348AC4B}" type="parTrans" cxnId="{1966337A-4ECA-4A60-94D4-17BF554E9F02}">
      <dgm:prSet/>
      <dgm:spPr/>
      <dgm:t>
        <a:bodyPr/>
        <a:lstStyle/>
        <a:p>
          <a:endParaRPr lang="zh-TW" altLang="en-US"/>
        </a:p>
      </dgm:t>
    </dgm:pt>
    <dgm:pt modelId="{7755650E-2DA8-434B-984B-2A9BFB8A9330}" type="sibTrans" cxnId="{1966337A-4ECA-4A60-94D4-17BF554E9F02}">
      <dgm:prSet/>
      <dgm:spPr/>
      <dgm:t>
        <a:bodyPr/>
        <a:lstStyle/>
        <a:p>
          <a:endParaRPr lang="zh-TW" altLang="en-US"/>
        </a:p>
      </dgm:t>
    </dgm:pt>
    <dgm:pt modelId="{2AE51644-0DFC-47FB-8527-5036FA92AFDC}">
      <dgm:prSet phldrT="[文字]"/>
      <dgm:spPr/>
      <dgm:t>
        <a:bodyPr/>
        <a:lstStyle/>
        <a:p>
          <a:pPr rtl="0"/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吃的對長的好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了解選擇的食物是否符合健康飲食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3971426A-4F64-4128-90F1-61F7D15844EB}" type="parTrans" cxnId="{51BF5D9C-3917-4390-B7DB-8B9E08EEA539}">
      <dgm:prSet/>
      <dgm:spPr/>
      <dgm:t>
        <a:bodyPr/>
        <a:lstStyle/>
        <a:p>
          <a:endParaRPr lang="zh-TW" altLang="en-US"/>
        </a:p>
      </dgm:t>
    </dgm:pt>
    <dgm:pt modelId="{05A0C57B-292A-435C-AAB7-7EAB84C58CAF}" type="sibTrans" cxnId="{51BF5D9C-3917-4390-B7DB-8B9E08EEA539}">
      <dgm:prSet/>
      <dgm:spPr/>
      <dgm:t>
        <a:bodyPr/>
        <a:lstStyle/>
        <a:p>
          <a:endParaRPr lang="zh-TW" altLang="en-US"/>
        </a:p>
      </dgm:t>
    </dgm:pt>
    <dgm:pt modelId="{59266859-AF8D-479C-B014-F5EDBC23FA4C}" type="pres">
      <dgm:prSet presAssocID="{0554F986-8067-4335-8FAC-42009C26BBD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061B221-CA28-4929-A2A3-A7C4DA8D2F36}" type="pres">
      <dgm:prSet presAssocID="{26D91BFB-9156-4D0E-9F42-4C49B55F4338}" presName="composite" presStyleCnt="0"/>
      <dgm:spPr/>
    </dgm:pt>
    <dgm:pt modelId="{1A47A286-F86B-4C2E-BD7A-B5AFD340B743}" type="pres">
      <dgm:prSet presAssocID="{26D91BFB-9156-4D0E-9F42-4C49B55F4338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72AAD14-8663-49EF-985B-16BFDBBDAD87}" type="pres">
      <dgm:prSet presAssocID="{26D91BFB-9156-4D0E-9F42-4C49B55F4338}" presName="descendantText" presStyleLbl="alignAcc1" presStyleIdx="0" presStyleCnt="3" custScaleY="104526" custLinFactNeighborX="1227" custLinFactNeighborY="-274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A5237C1-676C-4AD7-B8B6-5C9A88E06FC9}" type="pres">
      <dgm:prSet presAssocID="{D66783A3-18CD-4C81-B66C-131FEBA0E13D}" presName="sp" presStyleCnt="0"/>
      <dgm:spPr/>
    </dgm:pt>
    <dgm:pt modelId="{4DF3755C-4A46-4349-AE71-5E87CEA35D2E}" type="pres">
      <dgm:prSet presAssocID="{27E84BC1-1B07-453F-ADB1-1C57E8869D91}" presName="composite" presStyleCnt="0"/>
      <dgm:spPr/>
    </dgm:pt>
    <dgm:pt modelId="{1BF348D8-6468-46BC-BC37-1A1DC701AFAE}" type="pres">
      <dgm:prSet presAssocID="{27E84BC1-1B07-453F-ADB1-1C57E8869D9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24875F-B365-42D0-9F90-EBD0F5BCF685}" type="pres">
      <dgm:prSet presAssocID="{27E84BC1-1B07-453F-ADB1-1C57E8869D9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980040-6F6D-4597-AF52-56C690FAEE01}" type="pres">
      <dgm:prSet presAssocID="{3B72D46A-5243-4888-B10D-A37538D3CFBD}" presName="sp" presStyleCnt="0"/>
      <dgm:spPr/>
    </dgm:pt>
    <dgm:pt modelId="{563847D7-B2B5-4C82-BA4E-AB6743E81160}" type="pres">
      <dgm:prSet presAssocID="{40051212-ECEB-493A-83A0-4738FE16082F}" presName="composite" presStyleCnt="0"/>
      <dgm:spPr/>
    </dgm:pt>
    <dgm:pt modelId="{EFB0ECF3-F484-483E-B911-656DDAAA727D}" type="pres">
      <dgm:prSet presAssocID="{40051212-ECEB-493A-83A0-4738FE16082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B4C030-1145-4512-8A6E-DACDDFA5EFD5}" type="pres">
      <dgm:prSet presAssocID="{40051212-ECEB-493A-83A0-4738FE16082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3AE071A-1846-4685-B643-2579DF4AD840}" srcId="{27E84BC1-1B07-453F-ADB1-1C57E8869D91}" destId="{22C24DCB-8C52-4C33-BEC3-936E02410776}" srcOrd="1" destOrd="0" parTransId="{7367AA91-DA61-4115-8450-85F5ECE84FAB}" sibTransId="{4BAD6423-8C5D-4CDF-86BE-7AA8DBFD8726}"/>
    <dgm:cxn modelId="{7CE77308-77B5-4B00-83EC-F0E19FA4895F}" srcId="{40051212-ECEB-493A-83A0-4738FE16082F}" destId="{88646439-9D91-4C72-A741-4E1B9477E955}" srcOrd="0" destOrd="0" parTransId="{4EE4081C-EA01-4AE0-8492-30B7974CFA9D}" sibTransId="{A4751076-22A8-4EDD-9D77-FBF8BA0FBFE2}"/>
    <dgm:cxn modelId="{5CB6D198-2038-4776-A46F-50196C20AADA}" type="presOf" srcId="{672663E0-DD4A-4FF5-909D-550FBACF2173}" destId="{E72AAD14-8663-49EF-985B-16BFDBBDAD87}" srcOrd="0" destOrd="2" presId="urn:microsoft.com/office/officeart/2005/8/layout/chevron2"/>
    <dgm:cxn modelId="{F86BB762-8A5A-4699-9B28-0CC001411580}" srcId="{0554F986-8067-4335-8FAC-42009C26BBDA}" destId="{27E84BC1-1B07-453F-ADB1-1C57E8869D91}" srcOrd="1" destOrd="0" parTransId="{60AAB46E-B01D-46F3-BE4B-69D01440E34A}" sibTransId="{3B72D46A-5243-4888-B10D-A37538D3CFBD}"/>
    <dgm:cxn modelId="{EB42B864-AF92-483F-97EF-31FFF0E20926}" type="presOf" srcId="{0554F986-8067-4335-8FAC-42009C26BBDA}" destId="{59266859-AF8D-479C-B014-F5EDBC23FA4C}" srcOrd="0" destOrd="0" presId="urn:microsoft.com/office/officeart/2005/8/layout/chevron2"/>
    <dgm:cxn modelId="{1E80272B-B7BA-41DD-B3B0-5B60D84A85A0}" srcId="{26D91BFB-9156-4D0E-9F42-4C49B55F4338}" destId="{993B648E-6476-4997-95FE-B541882BC3F9}" srcOrd="1" destOrd="0" parTransId="{68E40331-1FA4-4B94-8257-A5D18D501B68}" sibTransId="{E632CAF8-0D51-4D2C-BE68-BD10437981EE}"/>
    <dgm:cxn modelId="{4D09EA47-8BD8-48F6-94FB-B2D69DA7F928}" srcId="{0554F986-8067-4335-8FAC-42009C26BBDA}" destId="{26D91BFB-9156-4D0E-9F42-4C49B55F4338}" srcOrd="0" destOrd="0" parTransId="{18FAC2C9-1A31-4C4C-9D4F-1A8AEE55438D}" sibTransId="{D66783A3-18CD-4C81-B66C-131FEBA0E13D}"/>
    <dgm:cxn modelId="{8B3CE54B-E7F7-4DD6-8DF4-5E890C36F39B}" type="presOf" srcId="{27E84BC1-1B07-453F-ADB1-1C57E8869D91}" destId="{1BF348D8-6468-46BC-BC37-1A1DC701AFAE}" srcOrd="0" destOrd="0" presId="urn:microsoft.com/office/officeart/2005/8/layout/chevron2"/>
    <dgm:cxn modelId="{DB7E2A42-B19F-498F-B24D-BADFCCC61EFB}" type="presOf" srcId="{B8CAA653-CFDF-420D-9A52-CA5200010111}" destId="{ED24875F-B365-42D0-9F90-EBD0F5BCF685}" srcOrd="0" destOrd="0" presId="urn:microsoft.com/office/officeart/2005/8/layout/chevron2"/>
    <dgm:cxn modelId="{39745F7C-59E6-400F-B0DD-285364462BAD}" type="presOf" srcId="{88646439-9D91-4C72-A741-4E1B9477E955}" destId="{AEB4C030-1145-4512-8A6E-DACDDFA5EFD5}" srcOrd="0" destOrd="0" presId="urn:microsoft.com/office/officeart/2005/8/layout/chevron2"/>
    <dgm:cxn modelId="{CF07FB21-4748-4207-8FF6-9EEFF10EA85A}" type="presOf" srcId="{26D91BFB-9156-4D0E-9F42-4C49B55F4338}" destId="{1A47A286-F86B-4C2E-BD7A-B5AFD340B743}" srcOrd="0" destOrd="0" presId="urn:microsoft.com/office/officeart/2005/8/layout/chevron2"/>
    <dgm:cxn modelId="{F21F5186-360E-4A65-83C4-549794634117}" type="presOf" srcId="{2AE51644-0DFC-47FB-8527-5036FA92AFDC}" destId="{ED24875F-B365-42D0-9F90-EBD0F5BCF685}" srcOrd="0" destOrd="2" presId="urn:microsoft.com/office/officeart/2005/8/layout/chevron2"/>
    <dgm:cxn modelId="{0214B2FA-0DBA-4687-BB34-91305CE19760}" srcId="{27E84BC1-1B07-453F-ADB1-1C57E8869D91}" destId="{B8CAA653-CFDF-420D-9A52-CA5200010111}" srcOrd="0" destOrd="0" parTransId="{78E2BFA7-E1E2-40C4-9340-EF003E66A2D8}" sibTransId="{89A9A1AE-4FAD-4447-AA45-873429C4A0D8}"/>
    <dgm:cxn modelId="{DAFDF925-AE61-4CA6-BC81-2AAA55D1791A}" type="presOf" srcId="{97BAA3F1-1701-4041-9D89-B2C39586B4A3}" destId="{E72AAD14-8663-49EF-985B-16BFDBBDAD87}" srcOrd="0" destOrd="0" presId="urn:microsoft.com/office/officeart/2005/8/layout/chevron2"/>
    <dgm:cxn modelId="{16C6C503-BE57-4E5E-911A-3E609D7CC04A}" type="presOf" srcId="{40051212-ECEB-493A-83A0-4738FE16082F}" destId="{EFB0ECF3-F484-483E-B911-656DDAAA727D}" srcOrd="0" destOrd="0" presId="urn:microsoft.com/office/officeart/2005/8/layout/chevron2"/>
    <dgm:cxn modelId="{1966337A-4ECA-4A60-94D4-17BF554E9F02}" srcId="{26D91BFB-9156-4D0E-9F42-4C49B55F4338}" destId="{672663E0-DD4A-4FF5-909D-550FBACF2173}" srcOrd="2" destOrd="0" parTransId="{45F08A62-00D8-4624-AA6B-EDFD8348AC4B}" sibTransId="{7755650E-2DA8-434B-984B-2A9BFB8A9330}"/>
    <dgm:cxn modelId="{89940C9D-F999-4408-941C-AABCA65E0559}" srcId="{26D91BFB-9156-4D0E-9F42-4C49B55F4338}" destId="{97BAA3F1-1701-4041-9D89-B2C39586B4A3}" srcOrd="0" destOrd="0" parTransId="{8E4A3464-3861-4473-8880-8991E5545F77}" sibTransId="{C6FBFB93-1681-4142-9BE3-91F30E86E13B}"/>
    <dgm:cxn modelId="{2099D829-4A61-4EBE-BA38-106D1B763C50}" type="presOf" srcId="{22C24DCB-8C52-4C33-BEC3-936E02410776}" destId="{ED24875F-B365-42D0-9F90-EBD0F5BCF685}" srcOrd="0" destOrd="1" presId="urn:microsoft.com/office/officeart/2005/8/layout/chevron2"/>
    <dgm:cxn modelId="{715322D6-964E-492F-9E30-435BC3E46DBB}" srcId="{0554F986-8067-4335-8FAC-42009C26BBDA}" destId="{40051212-ECEB-493A-83A0-4738FE16082F}" srcOrd="2" destOrd="0" parTransId="{B3FEDA96-9802-4EEF-863A-C9BAEA7B3899}" sibTransId="{A25DDEE4-2158-439D-A350-855BDAC06788}"/>
    <dgm:cxn modelId="{A55A9E23-0E8B-4A50-B3D4-6AB6B9135B96}" type="presOf" srcId="{993B648E-6476-4997-95FE-B541882BC3F9}" destId="{E72AAD14-8663-49EF-985B-16BFDBBDAD87}" srcOrd="0" destOrd="1" presId="urn:microsoft.com/office/officeart/2005/8/layout/chevron2"/>
    <dgm:cxn modelId="{51BF5D9C-3917-4390-B7DB-8B9E08EEA539}" srcId="{27E84BC1-1B07-453F-ADB1-1C57E8869D91}" destId="{2AE51644-0DFC-47FB-8527-5036FA92AFDC}" srcOrd="2" destOrd="0" parTransId="{3971426A-4F64-4128-90F1-61F7D15844EB}" sibTransId="{05A0C57B-292A-435C-AAB7-7EAB84C58CAF}"/>
    <dgm:cxn modelId="{D136D43B-B859-4C03-9296-8E0D7352B716}" type="presParOf" srcId="{59266859-AF8D-479C-B014-F5EDBC23FA4C}" destId="{9061B221-CA28-4929-A2A3-A7C4DA8D2F36}" srcOrd="0" destOrd="0" presId="urn:microsoft.com/office/officeart/2005/8/layout/chevron2"/>
    <dgm:cxn modelId="{A6F81909-9588-432C-94C3-690A480CC687}" type="presParOf" srcId="{9061B221-CA28-4929-A2A3-A7C4DA8D2F36}" destId="{1A47A286-F86B-4C2E-BD7A-B5AFD340B743}" srcOrd="0" destOrd="0" presId="urn:microsoft.com/office/officeart/2005/8/layout/chevron2"/>
    <dgm:cxn modelId="{5D45125B-9062-48F9-BE95-889F3FDD705F}" type="presParOf" srcId="{9061B221-CA28-4929-A2A3-A7C4DA8D2F36}" destId="{E72AAD14-8663-49EF-985B-16BFDBBDAD87}" srcOrd="1" destOrd="0" presId="urn:microsoft.com/office/officeart/2005/8/layout/chevron2"/>
    <dgm:cxn modelId="{69D18B1A-CB60-4E18-9399-1189004A88CB}" type="presParOf" srcId="{59266859-AF8D-479C-B014-F5EDBC23FA4C}" destId="{EA5237C1-676C-4AD7-B8B6-5C9A88E06FC9}" srcOrd="1" destOrd="0" presId="urn:microsoft.com/office/officeart/2005/8/layout/chevron2"/>
    <dgm:cxn modelId="{BB67851D-7806-4409-836B-31F37C67AC52}" type="presParOf" srcId="{59266859-AF8D-479C-B014-F5EDBC23FA4C}" destId="{4DF3755C-4A46-4349-AE71-5E87CEA35D2E}" srcOrd="2" destOrd="0" presId="urn:microsoft.com/office/officeart/2005/8/layout/chevron2"/>
    <dgm:cxn modelId="{DC8EB535-BDAD-4C27-AE8A-87D6CF69A6B2}" type="presParOf" srcId="{4DF3755C-4A46-4349-AE71-5E87CEA35D2E}" destId="{1BF348D8-6468-46BC-BC37-1A1DC701AFAE}" srcOrd="0" destOrd="0" presId="urn:microsoft.com/office/officeart/2005/8/layout/chevron2"/>
    <dgm:cxn modelId="{B66A9EBF-F4C9-44EE-8E32-D74FB01F0EF9}" type="presParOf" srcId="{4DF3755C-4A46-4349-AE71-5E87CEA35D2E}" destId="{ED24875F-B365-42D0-9F90-EBD0F5BCF685}" srcOrd="1" destOrd="0" presId="urn:microsoft.com/office/officeart/2005/8/layout/chevron2"/>
    <dgm:cxn modelId="{D0ADA060-5C2F-4C0F-83F1-E097DCBCDB39}" type="presParOf" srcId="{59266859-AF8D-479C-B014-F5EDBC23FA4C}" destId="{FC980040-6F6D-4597-AF52-56C690FAEE01}" srcOrd="3" destOrd="0" presId="urn:microsoft.com/office/officeart/2005/8/layout/chevron2"/>
    <dgm:cxn modelId="{27E534EE-55B3-43B7-9C3D-CDB16B692F24}" type="presParOf" srcId="{59266859-AF8D-479C-B014-F5EDBC23FA4C}" destId="{563847D7-B2B5-4C82-BA4E-AB6743E81160}" srcOrd="4" destOrd="0" presId="urn:microsoft.com/office/officeart/2005/8/layout/chevron2"/>
    <dgm:cxn modelId="{B17BA8F4-59BF-4DA3-9858-7E4E9EF2B8CE}" type="presParOf" srcId="{563847D7-B2B5-4C82-BA4E-AB6743E81160}" destId="{EFB0ECF3-F484-483E-B911-656DDAAA727D}" srcOrd="0" destOrd="0" presId="urn:microsoft.com/office/officeart/2005/8/layout/chevron2"/>
    <dgm:cxn modelId="{38109D87-4689-444D-8C4C-BD32CA2763E1}" type="presParOf" srcId="{563847D7-B2B5-4C82-BA4E-AB6743E81160}" destId="{AEB4C030-1145-4512-8A6E-DACDDFA5EFD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50539AE-CFF6-49DF-B627-89399E35D23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340ABBD-1F15-437C-920D-62B6954F6AC6}">
      <dgm:prSet phldrT="[文字]"/>
      <dgm:spPr/>
      <dgm:t>
        <a:bodyPr/>
        <a:lstStyle/>
        <a:p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4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0722BBF7-CA25-47D7-9757-27B80C56721E}" type="parTrans" cxnId="{9BE75106-F861-4D81-9961-76D2E1FB9B33}">
      <dgm:prSet/>
      <dgm:spPr/>
      <dgm:t>
        <a:bodyPr/>
        <a:lstStyle/>
        <a:p>
          <a:endParaRPr lang="zh-TW" altLang="en-US"/>
        </a:p>
      </dgm:t>
    </dgm:pt>
    <dgm:pt modelId="{DC4EB495-4286-4819-9422-2DBE9A73083E}" type="sibTrans" cxnId="{9BE75106-F861-4D81-9961-76D2E1FB9B33}">
      <dgm:prSet/>
      <dgm:spPr/>
      <dgm:t>
        <a:bodyPr/>
        <a:lstStyle/>
        <a:p>
          <a:endParaRPr lang="zh-TW" altLang="en-US"/>
        </a:p>
      </dgm:t>
    </dgm:pt>
    <dgm:pt modelId="{A671FDF4-94E8-4788-976F-F8AAFA0B0009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跑跑跳跳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-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認識體適能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-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飲食運動要注意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運動與飲食影響體重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2EC8DC82-4286-42AF-8876-A4095810D54F}" type="parTrans" cxnId="{028A7521-EDB7-4229-B03D-CCFF512EDBA3}">
      <dgm:prSet/>
      <dgm:spPr/>
      <dgm:t>
        <a:bodyPr/>
        <a:lstStyle/>
        <a:p>
          <a:endParaRPr lang="zh-TW" altLang="en-US"/>
        </a:p>
      </dgm:t>
    </dgm:pt>
    <dgm:pt modelId="{7E5E7FFD-F8F7-4DDA-9EF8-78B41E74F113}" type="sibTrans" cxnId="{028A7521-EDB7-4229-B03D-CCFF512EDBA3}">
      <dgm:prSet/>
      <dgm:spPr/>
      <dgm:t>
        <a:bodyPr/>
        <a:lstStyle/>
        <a:p>
          <a:endParaRPr lang="zh-TW" altLang="en-US"/>
        </a:p>
      </dgm:t>
    </dgm:pt>
    <dgm:pt modelId="{8C260161-932A-484A-B394-BC576F173909}">
      <dgm:prSet phldrT="[文字]"/>
      <dgm:spPr/>
      <dgm:t>
        <a:bodyPr/>
        <a:lstStyle/>
        <a:p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5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90EB1488-939F-4C0D-9FBC-9426B7F5EC0A}" type="parTrans" cxnId="{039EC028-990A-4C2C-9CD3-DD55AA4E20B1}">
      <dgm:prSet/>
      <dgm:spPr/>
      <dgm:t>
        <a:bodyPr/>
        <a:lstStyle/>
        <a:p>
          <a:endParaRPr lang="zh-TW" altLang="en-US"/>
        </a:p>
      </dgm:t>
    </dgm:pt>
    <dgm:pt modelId="{A1B15FAD-A548-4532-BAEF-33E4FEA39804}" type="sibTrans" cxnId="{039EC028-990A-4C2C-9CD3-DD55AA4E20B1}">
      <dgm:prSet/>
      <dgm:spPr/>
      <dgm:t>
        <a:bodyPr/>
        <a:lstStyle/>
        <a:p>
          <a:endParaRPr lang="zh-TW" altLang="en-US"/>
        </a:p>
      </dgm:t>
    </dgm:pt>
    <dgm:pt modelId="{A55EB6A9-2F5D-44DC-B030-B2A08B532B3A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美麗人生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-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飲食話題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為健康把關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0606011F-AE31-4D1D-8D1A-214A3CF9F579}" type="parTrans" cxnId="{2F8AB7F0-0BBC-46FA-9F0A-6084DA70EE0D}">
      <dgm:prSet/>
      <dgm:spPr/>
      <dgm:t>
        <a:bodyPr/>
        <a:lstStyle/>
        <a:p>
          <a:endParaRPr lang="zh-TW" altLang="en-US"/>
        </a:p>
      </dgm:t>
    </dgm:pt>
    <dgm:pt modelId="{3A6539FA-6916-4049-946F-4AE8A3169F0D}" type="sibTrans" cxnId="{2F8AB7F0-0BBC-46FA-9F0A-6084DA70EE0D}">
      <dgm:prSet/>
      <dgm:spPr/>
      <dgm:t>
        <a:bodyPr/>
        <a:lstStyle/>
        <a:p>
          <a:endParaRPr lang="zh-TW" altLang="en-US"/>
        </a:p>
      </dgm:t>
    </dgm:pt>
    <dgm:pt modelId="{0123EA51-DF48-4C14-AE49-BD5D9905BF94}">
      <dgm:prSet phldrT="[文字]"/>
      <dgm:spPr/>
      <dgm:t>
        <a:bodyPr/>
        <a:lstStyle/>
        <a:p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6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FE7C5732-04FF-420A-80EE-A13A0F8C8393}" type="parTrans" cxnId="{B318FE13-04CC-4B44-AB8F-F34D3FD5D53A}">
      <dgm:prSet/>
      <dgm:spPr/>
      <dgm:t>
        <a:bodyPr/>
        <a:lstStyle/>
        <a:p>
          <a:endParaRPr lang="zh-TW" altLang="en-US"/>
        </a:p>
      </dgm:t>
    </dgm:pt>
    <dgm:pt modelId="{A7E6DD0D-6FAD-4E4F-AACD-A25A240E4233}" type="sibTrans" cxnId="{B318FE13-04CC-4B44-AB8F-F34D3FD5D53A}">
      <dgm:prSet/>
      <dgm:spPr/>
      <dgm:t>
        <a:bodyPr/>
        <a:lstStyle/>
        <a:p>
          <a:endParaRPr lang="zh-TW" altLang="en-US"/>
        </a:p>
      </dgm:t>
    </dgm:pt>
    <dgm:pt modelId="{86BA41BE-A5A4-4FDB-AC05-3291EA8E2DF0}">
      <dgm:prSet phldrT="[文字]"/>
      <dgm:spPr/>
      <dgm:t>
        <a:bodyPr/>
        <a:lstStyle/>
        <a:p>
          <a:pPr rtl="0"/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聰明消費學問多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-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選購食品有一套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-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特色飲食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認識食物營養標示內容</a:t>
          </a:r>
          <a:r>
            <a:rPr kumimoji="1" lang="en-US" altLang="zh-TW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2A9E1CFF-FD8A-4FB6-A7D1-C3856743AE9A}" type="parTrans" cxnId="{359DD707-D8AB-4E92-B313-58DA06DCD369}">
      <dgm:prSet/>
      <dgm:spPr/>
      <dgm:t>
        <a:bodyPr/>
        <a:lstStyle/>
        <a:p>
          <a:endParaRPr lang="zh-TW" altLang="en-US"/>
        </a:p>
      </dgm:t>
    </dgm:pt>
    <dgm:pt modelId="{F6145F3B-BA5E-4E17-A4E1-7391814DBCEC}" type="sibTrans" cxnId="{359DD707-D8AB-4E92-B313-58DA06DCD369}">
      <dgm:prSet/>
      <dgm:spPr/>
      <dgm:t>
        <a:bodyPr/>
        <a:lstStyle/>
        <a:p>
          <a:endParaRPr lang="zh-TW" altLang="en-US"/>
        </a:p>
      </dgm:t>
    </dgm:pt>
    <dgm:pt modelId="{828F24AB-1768-49F5-81E7-9821AAFFB084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飲食防疫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認識食物中毒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0514584E-C307-44C0-BE8A-55FE14E58EF6}" type="parTrans" cxnId="{493C560E-1C40-4E87-A3B6-F0D396204C93}">
      <dgm:prSet/>
      <dgm:spPr/>
      <dgm:t>
        <a:bodyPr/>
        <a:lstStyle/>
        <a:p>
          <a:endParaRPr lang="zh-TW" altLang="en-US"/>
        </a:p>
      </dgm:t>
    </dgm:pt>
    <dgm:pt modelId="{C5C9C80C-236B-4065-A63C-5445BE1597BD}" type="sibTrans" cxnId="{493C560E-1C40-4E87-A3B6-F0D396204C93}">
      <dgm:prSet/>
      <dgm:spPr/>
      <dgm:t>
        <a:bodyPr/>
        <a:lstStyle/>
        <a:p>
          <a:endParaRPr lang="zh-TW" altLang="en-US"/>
        </a:p>
      </dgm:t>
    </dgm:pt>
    <dgm:pt modelId="{71B4C43F-3244-41BB-9B3B-636BA4F8053C}" type="pres">
      <dgm:prSet presAssocID="{650539AE-CFF6-49DF-B627-89399E35D23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A1BB36D-D037-4683-AFD1-A9D3A2111A03}" type="pres">
      <dgm:prSet presAssocID="{2340ABBD-1F15-437C-920D-62B6954F6AC6}" presName="composite" presStyleCnt="0"/>
      <dgm:spPr/>
    </dgm:pt>
    <dgm:pt modelId="{F60C9DDD-0AD6-4337-A06A-FF791E698A40}" type="pres">
      <dgm:prSet presAssocID="{2340ABBD-1F15-437C-920D-62B6954F6AC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434905D-EB31-4D40-9EA4-64C2592B9749}" type="pres">
      <dgm:prSet presAssocID="{2340ABBD-1F15-437C-920D-62B6954F6AC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220DEE-8898-4FB3-AF4E-2CE4A0E43507}" type="pres">
      <dgm:prSet presAssocID="{DC4EB495-4286-4819-9422-2DBE9A73083E}" presName="sp" presStyleCnt="0"/>
      <dgm:spPr/>
    </dgm:pt>
    <dgm:pt modelId="{E28C0230-1F48-4BC0-809F-9339B5590795}" type="pres">
      <dgm:prSet presAssocID="{8C260161-932A-484A-B394-BC576F173909}" presName="composite" presStyleCnt="0"/>
      <dgm:spPr/>
    </dgm:pt>
    <dgm:pt modelId="{75F0AC98-7D0C-47FC-AA24-737907940BF3}" type="pres">
      <dgm:prSet presAssocID="{8C260161-932A-484A-B394-BC576F17390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0F4A3C5-4413-46AF-93A4-FEE70CA56E2E}" type="pres">
      <dgm:prSet presAssocID="{8C260161-932A-484A-B394-BC576F173909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DDBF2A9-FD84-489F-98FC-3C09824AD78B}" type="pres">
      <dgm:prSet presAssocID="{A1B15FAD-A548-4532-BAEF-33E4FEA39804}" presName="sp" presStyleCnt="0"/>
      <dgm:spPr/>
    </dgm:pt>
    <dgm:pt modelId="{1F1ECAE9-CD3F-43C3-B93B-70010B6002A8}" type="pres">
      <dgm:prSet presAssocID="{0123EA51-DF48-4C14-AE49-BD5D9905BF94}" presName="composite" presStyleCnt="0"/>
      <dgm:spPr/>
    </dgm:pt>
    <dgm:pt modelId="{6609A84E-2909-4A65-AB43-32AD8FD8E62F}" type="pres">
      <dgm:prSet presAssocID="{0123EA51-DF48-4C14-AE49-BD5D9905BF9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32E693-EA51-4195-B414-C863F117EC80}" type="pres">
      <dgm:prSet presAssocID="{0123EA51-DF48-4C14-AE49-BD5D9905BF9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BE75106-F861-4D81-9961-76D2E1FB9B33}" srcId="{650539AE-CFF6-49DF-B627-89399E35D23E}" destId="{2340ABBD-1F15-437C-920D-62B6954F6AC6}" srcOrd="0" destOrd="0" parTransId="{0722BBF7-CA25-47D7-9757-27B80C56721E}" sibTransId="{DC4EB495-4286-4819-9422-2DBE9A73083E}"/>
    <dgm:cxn modelId="{46A7191F-BB9C-458D-A2AC-8F93EDA86D62}" type="presOf" srcId="{0123EA51-DF48-4C14-AE49-BD5D9905BF94}" destId="{6609A84E-2909-4A65-AB43-32AD8FD8E62F}" srcOrd="0" destOrd="0" presId="urn:microsoft.com/office/officeart/2005/8/layout/chevron2"/>
    <dgm:cxn modelId="{039EC028-990A-4C2C-9CD3-DD55AA4E20B1}" srcId="{650539AE-CFF6-49DF-B627-89399E35D23E}" destId="{8C260161-932A-484A-B394-BC576F173909}" srcOrd="1" destOrd="0" parTransId="{90EB1488-939F-4C0D-9FBC-9426B7F5EC0A}" sibTransId="{A1B15FAD-A548-4532-BAEF-33E4FEA39804}"/>
    <dgm:cxn modelId="{2F8AB7F0-0BBC-46FA-9F0A-6084DA70EE0D}" srcId="{8C260161-932A-484A-B394-BC576F173909}" destId="{A55EB6A9-2F5D-44DC-B030-B2A08B532B3A}" srcOrd="0" destOrd="0" parTransId="{0606011F-AE31-4D1D-8D1A-214A3CF9F579}" sibTransId="{3A6539FA-6916-4049-946F-4AE8A3169F0D}"/>
    <dgm:cxn modelId="{74827AEB-0848-4AEE-843D-CDC14243C297}" type="presOf" srcId="{86BA41BE-A5A4-4FDB-AC05-3291EA8E2DF0}" destId="{2A32E693-EA51-4195-B414-C863F117EC80}" srcOrd="0" destOrd="0" presId="urn:microsoft.com/office/officeart/2005/8/layout/chevron2"/>
    <dgm:cxn modelId="{493C560E-1C40-4E87-A3B6-F0D396204C93}" srcId="{0123EA51-DF48-4C14-AE49-BD5D9905BF94}" destId="{828F24AB-1768-49F5-81E7-9821AAFFB084}" srcOrd="1" destOrd="0" parTransId="{0514584E-C307-44C0-BE8A-55FE14E58EF6}" sibTransId="{C5C9C80C-236B-4065-A63C-5445BE1597BD}"/>
    <dgm:cxn modelId="{160D60CC-52F4-4A8C-9E86-5539AD127D90}" type="presOf" srcId="{A55EB6A9-2F5D-44DC-B030-B2A08B532B3A}" destId="{C0F4A3C5-4413-46AF-93A4-FEE70CA56E2E}" srcOrd="0" destOrd="0" presId="urn:microsoft.com/office/officeart/2005/8/layout/chevron2"/>
    <dgm:cxn modelId="{BE7822E3-170E-4942-B499-31F859C0FF1F}" type="presOf" srcId="{2340ABBD-1F15-437C-920D-62B6954F6AC6}" destId="{F60C9DDD-0AD6-4337-A06A-FF791E698A40}" srcOrd="0" destOrd="0" presId="urn:microsoft.com/office/officeart/2005/8/layout/chevron2"/>
    <dgm:cxn modelId="{B318FE13-04CC-4B44-AB8F-F34D3FD5D53A}" srcId="{650539AE-CFF6-49DF-B627-89399E35D23E}" destId="{0123EA51-DF48-4C14-AE49-BD5D9905BF94}" srcOrd="2" destOrd="0" parTransId="{FE7C5732-04FF-420A-80EE-A13A0F8C8393}" sibTransId="{A7E6DD0D-6FAD-4E4F-AACD-A25A240E4233}"/>
    <dgm:cxn modelId="{579CE4D1-FD47-4713-B7D3-0BB5A17AC66E}" type="presOf" srcId="{650539AE-CFF6-49DF-B627-89399E35D23E}" destId="{71B4C43F-3244-41BB-9B3B-636BA4F8053C}" srcOrd="0" destOrd="0" presId="urn:microsoft.com/office/officeart/2005/8/layout/chevron2"/>
    <dgm:cxn modelId="{C4894164-FCE0-47BD-9B8A-2FCAAAE3B353}" type="presOf" srcId="{8C260161-932A-484A-B394-BC576F173909}" destId="{75F0AC98-7D0C-47FC-AA24-737907940BF3}" srcOrd="0" destOrd="0" presId="urn:microsoft.com/office/officeart/2005/8/layout/chevron2"/>
    <dgm:cxn modelId="{D25989D2-7D8B-4558-A791-BC4B303FB3B2}" type="presOf" srcId="{828F24AB-1768-49F5-81E7-9821AAFFB084}" destId="{2A32E693-EA51-4195-B414-C863F117EC80}" srcOrd="0" destOrd="1" presId="urn:microsoft.com/office/officeart/2005/8/layout/chevron2"/>
    <dgm:cxn modelId="{3C0C7BC4-1CB8-4C53-956E-B030B724032E}" type="presOf" srcId="{A671FDF4-94E8-4788-976F-F8AAFA0B0009}" destId="{9434905D-EB31-4D40-9EA4-64C2592B9749}" srcOrd="0" destOrd="0" presId="urn:microsoft.com/office/officeart/2005/8/layout/chevron2"/>
    <dgm:cxn modelId="{028A7521-EDB7-4229-B03D-CCFF512EDBA3}" srcId="{2340ABBD-1F15-437C-920D-62B6954F6AC6}" destId="{A671FDF4-94E8-4788-976F-F8AAFA0B0009}" srcOrd="0" destOrd="0" parTransId="{2EC8DC82-4286-42AF-8876-A4095810D54F}" sibTransId="{7E5E7FFD-F8F7-4DDA-9EF8-78B41E74F113}"/>
    <dgm:cxn modelId="{359DD707-D8AB-4E92-B313-58DA06DCD369}" srcId="{0123EA51-DF48-4C14-AE49-BD5D9905BF94}" destId="{86BA41BE-A5A4-4FDB-AC05-3291EA8E2DF0}" srcOrd="0" destOrd="0" parTransId="{2A9E1CFF-FD8A-4FB6-A7D1-C3856743AE9A}" sibTransId="{F6145F3B-BA5E-4E17-A4E1-7391814DBCEC}"/>
    <dgm:cxn modelId="{48D207C1-0F3E-4253-AA8C-5694CFEDCB7A}" type="presParOf" srcId="{71B4C43F-3244-41BB-9B3B-636BA4F8053C}" destId="{0A1BB36D-D037-4683-AFD1-A9D3A2111A03}" srcOrd="0" destOrd="0" presId="urn:microsoft.com/office/officeart/2005/8/layout/chevron2"/>
    <dgm:cxn modelId="{9DD75F85-FA7D-41A2-88E3-6D55B6AB0082}" type="presParOf" srcId="{0A1BB36D-D037-4683-AFD1-A9D3A2111A03}" destId="{F60C9DDD-0AD6-4337-A06A-FF791E698A40}" srcOrd="0" destOrd="0" presId="urn:microsoft.com/office/officeart/2005/8/layout/chevron2"/>
    <dgm:cxn modelId="{9653A418-C200-49E8-B983-83BA0CB916FC}" type="presParOf" srcId="{0A1BB36D-D037-4683-AFD1-A9D3A2111A03}" destId="{9434905D-EB31-4D40-9EA4-64C2592B9749}" srcOrd="1" destOrd="0" presId="urn:microsoft.com/office/officeart/2005/8/layout/chevron2"/>
    <dgm:cxn modelId="{F71D59D8-202C-424E-9802-DCF951FAB501}" type="presParOf" srcId="{71B4C43F-3244-41BB-9B3B-636BA4F8053C}" destId="{6B220DEE-8898-4FB3-AF4E-2CE4A0E43507}" srcOrd="1" destOrd="0" presId="urn:microsoft.com/office/officeart/2005/8/layout/chevron2"/>
    <dgm:cxn modelId="{0F6C1F67-9227-4D06-A1A4-421D9D95A9CF}" type="presParOf" srcId="{71B4C43F-3244-41BB-9B3B-636BA4F8053C}" destId="{E28C0230-1F48-4BC0-809F-9339B5590795}" srcOrd="2" destOrd="0" presId="urn:microsoft.com/office/officeart/2005/8/layout/chevron2"/>
    <dgm:cxn modelId="{435CE1C6-BD86-4550-8AD8-ED59C57EA025}" type="presParOf" srcId="{E28C0230-1F48-4BC0-809F-9339B5590795}" destId="{75F0AC98-7D0C-47FC-AA24-737907940BF3}" srcOrd="0" destOrd="0" presId="urn:microsoft.com/office/officeart/2005/8/layout/chevron2"/>
    <dgm:cxn modelId="{FA9194E2-1BD7-410B-A9CC-4F05D505CDEE}" type="presParOf" srcId="{E28C0230-1F48-4BC0-809F-9339B5590795}" destId="{C0F4A3C5-4413-46AF-93A4-FEE70CA56E2E}" srcOrd="1" destOrd="0" presId="urn:microsoft.com/office/officeart/2005/8/layout/chevron2"/>
    <dgm:cxn modelId="{06D0E61A-BAED-4CBC-9884-92C265AADBCC}" type="presParOf" srcId="{71B4C43F-3244-41BB-9B3B-636BA4F8053C}" destId="{FDDBF2A9-FD84-489F-98FC-3C09824AD78B}" srcOrd="3" destOrd="0" presId="urn:microsoft.com/office/officeart/2005/8/layout/chevron2"/>
    <dgm:cxn modelId="{E86F79D2-543F-4255-AC86-1B1CD10F14BD}" type="presParOf" srcId="{71B4C43F-3244-41BB-9B3B-636BA4F8053C}" destId="{1F1ECAE9-CD3F-43C3-B93B-70010B6002A8}" srcOrd="4" destOrd="0" presId="urn:microsoft.com/office/officeart/2005/8/layout/chevron2"/>
    <dgm:cxn modelId="{0D439757-D52A-4F27-B12C-4A3A3D0CE6FF}" type="presParOf" srcId="{1F1ECAE9-CD3F-43C3-B93B-70010B6002A8}" destId="{6609A84E-2909-4A65-AB43-32AD8FD8E62F}" srcOrd="0" destOrd="0" presId="urn:microsoft.com/office/officeart/2005/8/layout/chevron2"/>
    <dgm:cxn modelId="{7E06DF5C-FCFE-4E99-B419-8C3949E4C7AF}" type="presParOf" srcId="{1F1ECAE9-CD3F-43C3-B93B-70010B6002A8}" destId="{2A32E693-EA51-4195-B414-C863F117EC8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0683B0F-408E-45B3-94C0-91F61D3D2BE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67AD8CE-1CE7-4B7C-88DD-2A214147C661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營養早餐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C35C89BC-7EFB-4B71-88FC-6F08EDE6974F}" type="parTrans" cxnId="{D024CEF5-C392-49A0-929C-A730C931B507}">
      <dgm:prSet/>
      <dgm:spPr/>
      <dgm:t>
        <a:bodyPr/>
        <a:lstStyle/>
        <a:p>
          <a:endParaRPr lang="zh-TW" altLang="en-US"/>
        </a:p>
      </dgm:t>
    </dgm:pt>
    <dgm:pt modelId="{3BC3A571-43D1-43B8-9968-B97494FD1980}" type="sibTrans" cxnId="{D024CEF5-C392-49A0-929C-A730C931B507}">
      <dgm:prSet/>
      <dgm:spPr/>
      <dgm:t>
        <a:bodyPr/>
        <a:lstStyle/>
        <a:p>
          <a:endParaRPr lang="zh-TW" altLang="en-US"/>
        </a:p>
      </dgm:t>
    </dgm:pt>
    <dgm:pt modelId="{9B029F65-ADC7-4896-AB06-F9D44DEF491D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麵包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:104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6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月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平均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)-&gt;105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3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月       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改成純手工饅頭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)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1BBE59B2-532C-43A7-9451-811AF964C2D9}" type="parTrans" cxnId="{D8BAAAD6-D4FB-4400-8CC8-9F099FB76C7A}">
      <dgm:prSet/>
      <dgm:spPr/>
      <dgm:t>
        <a:bodyPr/>
        <a:lstStyle/>
        <a:p>
          <a:endParaRPr lang="zh-TW" altLang="en-US"/>
        </a:p>
      </dgm:t>
    </dgm:pt>
    <dgm:pt modelId="{6004D7BB-A1E9-44CF-8617-F79AC358F469}" type="sibTrans" cxnId="{D8BAAAD6-D4FB-4400-8CC8-9F099FB76C7A}">
      <dgm:prSet/>
      <dgm:spPr/>
      <dgm:t>
        <a:bodyPr/>
        <a:lstStyle/>
        <a:p>
          <a:endParaRPr lang="zh-TW" altLang="en-US"/>
        </a:p>
      </dgm:t>
    </dgm:pt>
    <dgm:pt modelId="{9460F6A8-25AD-4DA5-8610-32E4E951F394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油炸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:104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2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月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平均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)-&gt;105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0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月         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改成水煮蛋及水果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)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D3A74A76-6422-4799-BB5B-D4600F117D32}" type="parTrans" cxnId="{CA44F025-909B-4EBD-B3AA-4295C4070F9A}">
      <dgm:prSet/>
      <dgm:spPr/>
      <dgm:t>
        <a:bodyPr/>
        <a:lstStyle/>
        <a:p>
          <a:endParaRPr lang="zh-TW" altLang="en-US"/>
        </a:p>
      </dgm:t>
    </dgm:pt>
    <dgm:pt modelId="{20AF8BCB-9154-486B-B452-A30D8CDFA0E2}" type="sibTrans" cxnId="{CA44F025-909B-4EBD-B3AA-4295C4070F9A}">
      <dgm:prSet/>
      <dgm:spPr/>
      <dgm:t>
        <a:bodyPr/>
        <a:lstStyle/>
        <a:p>
          <a:endParaRPr lang="zh-TW" altLang="en-US"/>
        </a:p>
      </dgm:t>
    </dgm:pt>
    <dgm:pt modelId="{B05A8B18-E251-45E8-A808-C3CBD8A9E48A}">
      <dgm:prSet phldrT="[文字]" custT="1"/>
      <dgm:spPr/>
      <dgm:t>
        <a:bodyPr/>
        <a:lstStyle/>
        <a:p>
          <a:r>
            <a:rPr lang="zh-TW" altLang="en-US" sz="2800" dirty="0" smtClean="0">
              <a:latin typeface="標楷體" pitchFamily="65" charset="-120"/>
              <a:ea typeface="標楷體" pitchFamily="65" charset="-120"/>
            </a:rPr>
            <a:t>營養午餐</a:t>
          </a:r>
          <a:endParaRPr lang="zh-TW" altLang="en-US" sz="2800" dirty="0">
            <a:latin typeface="標楷體" pitchFamily="65" charset="-120"/>
            <a:ea typeface="標楷體" pitchFamily="65" charset="-120"/>
          </a:endParaRPr>
        </a:p>
      </dgm:t>
    </dgm:pt>
    <dgm:pt modelId="{E63EFEE2-0EAD-474B-9D46-EEA7C61F350C}" type="parTrans" cxnId="{F0BAE623-06E3-491C-8D47-71837C8068AD}">
      <dgm:prSet/>
      <dgm:spPr/>
      <dgm:t>
        <a:bodyPr/>
        <a:lstStyle/>
        <a:p>
          <a:endParaRPr lang="zh-TW" altLang="en-US"/>
        </a:p>
      </dgm:t>
    </dgm:pt>
    <dgm:pt modelId="{DAA16695-F7E9-4AE6-B6C1-14D8D90D522E}" type="sibTrans" cxnId="{F0BAE623-06E3-491C-8D47-71837C8068AD}">
      <dgm:prSet/>
      <dgm:spPr/>
      <dgm:t>
        <a:bodyPr/>
        <a:lstStyle/>
        <a:p>
          <a:endParaRPr lang="zh-TW" altLang="en-US"/>
        </a:p>
      </dgm:t>
    </dgm:pt>
    <dgm:pt modelId="{E05114E0-06AB-414D-B2E7-5DBB24C28E2D}">
      <dgm:prSet phldrT="[文字]"/>
      <dgm:spPr/>
      <dgm:t>
        <a:bodyPr/>
        <a:lstStyle/>
        <a:p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103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年白米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-&gt;104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年訂購白米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1840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公斤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: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糙米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380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公斤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(4:1)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6C6C01BC-D2C0-4456-84E6-4B991A091AFE}" type="parTrans" cxnId="{CDA26CCF-5E7B-43F4-A7FA-9A056AFCB57B}">
      <dgm:prSet/>
      <dgm:spPr/>
      <dgm:t>
        <a:bodyPr/>
        <a:lstStyle/>
        <a:p>
          <a:endParaRPr lang="zh-TW" altLang="en-US"/>
        </a:p>
      </dgm:t>
    </dgm:pt>
    <dgm:pt modelId="{B55B2C51-E148-4AB4-B17D-42A92C66568A}" type="sibTrans" cxnId="{CDA26CCF-5E7B-43F4-A7FA-9A056AFCB57B}">
      <dgm:prSet/>
      <dgm:spPr/>
      <dgm:t>
        <a:bodyPr/>
        <a:lstStyle/>
        <a:p>
          <a:endParaRPr lang="zh-TW" altLang="en-US"/>
        </a:p>
      </dgm:t>
    </dgm:pt>
    <dgm:pt modelId="{1227CAEC-262A-493C-B742-8E985494649C}">
      <dgm:prSet phldrT="[文字]"/>
      <dgm:spPr/>
      <dgm:t>
        <a:bodyPr/>
        <a:lstStyle/>
        <a:p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105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年白米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-&gt;105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年訂購白米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1250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公斤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: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糙米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1230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公斤</a:t>
          </a:r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(1:1)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B077E219-0FA9-4858-843E-A8336D0E17E1}" type="parTrans" cxnId="{C4899A8E-C04E-4C3D-A656-382320FF9F8B}">
      <dgm:prSet/>
      <dgm:spPr/>
      <dgm:t>
        <a:bodyPr/>
        <a:lstStyle/>
        <a:p>
          <a:endParaRPr lang="zh-TW" altLang="en-US"/>
        </a:p>
      </dgm:t>
    </dgm:pt>
    <dgm:pt modelId="{93AD5604-354D-49EF-968D-29EB7F4C5297}" type="sibTrans" cxnId="{C4899A8E-C04E-4C3D-A656-382320FF9F8B}">
      <dgm:prSet/>
      <dgm:spPr/>
      <dgm:t>
        <a:bodyPr/>
        <a:lstStyle/>
        <a:p>
          <a:endParaRPr lang="zh-TW" altLang="en-US"/>
        </a:p>
      </dgm:t>
    </dgm:pt>
    <dgm:pt modelId="{53C3A5AB-B3B9-42D8-9D17-830D9EA39D49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水果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:104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0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月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平均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)-&gt;105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2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月              現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105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年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12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月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-&gt;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  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4-6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月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331A8162-514F-481C-B64B-0DE83B7AE9E6}" type="parTrans" cxnId="{CA6FE392-A72D-4BD3-BC04-FCD967B57425}">
      <dgm:prSet/>
      <dgm:spPr/>
      <dgm:t>
        <a:bodyPr/>
        <a:lstStyle/>
        <a:p>
          <a:endParaRPr lang="zh-TW" altLang="en-US"/>
        </a:p>
      </dgm:t>
    </dgm:pt>
    <dgm:pt modelId="{B53D9B5E-2C85-4188-B0D4-B6C8C4C7C9C2}" type="sibTrans" cxnId="{CA6FE392-A72D-4BD3-BC04-FCD967B57425}">
      <dgm:prSet/>
      <dgm:spPr/>
      <dgm:t>
        <a:bodyPr/>
        <a:lstStyle/>
        <a:p>
          <a:endParaRPr lang="zh-TW" altLang="en-US"/>
        </a:p>
      </dgm:t>
    </dgm:pt>
    <dgm:pt modelId="{EC13689D-2A33-49F3-A0FF-5599C0D64A75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每週一日無肉日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761859B7-0065-409A-A579-20372BEDF336}" type="parTrans" cxnId="{105AD2E3-F1BF-485C-AA51-090526FE10A5}">
      <dgm:prSet/>
      <dgm:spPr/>
      <dgm:t>
        <a:bodyPr/>
        <a:lstStyle/>
        <a:p>
          <a:endParaRPr lang="zh-TW" altLang="en-US"/>
        </a:p>
      </dgm:t>
    </dgm:pt>
    <dgm:pt modelId="{E5BE340C-071A-45E7-9386-EDBCBF647CA0}" type="sibTrans" cxnId="{105AD2E3-F1BF-485C-AA51-090526FE10A5}">
      <dgm:prSet/>
      <dgm:spPr/>
      <dgm:t>
        <a:bodyPr/>
        <a:lstStyle/>
        <a:p>
          <a:endParaRPr lang="zh-TW" altLang="en-US"/>
        </a:p>
      </dgm:t>
    </dgm:pt>
    <dgm:pt modelId="{FA567538-A3A0-4BD5-ACE7-68C474559869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每週兩次鮮奶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2A56A632-300F-4222-B678-A9194D4C026B}" type="parTrans" cxnId="{B193A92A-02E1-4F9D-A7A0-DCF78B121C27}">
      <dgm:prSet/>
      <dgm:spPr/>
      <dgm:t>
        <a:bodyPr/>
        <a:lstStyle/>
        <a:p>
          <a:endParaRPr lang="zh-TW" altLang="en-US"/>
        </a:p>
      </dgm:t>
    </dgm:pt>
    <dgm:pt modelId="{98F8E82B-28AF-414B-B84A-C4DDC24BF664}" type="sibTrans" cxnId="{B193A92A-02E1-4F9D-A7A0-DCF78B121C27}">
      <dgm:prSet/>
      <dgm:spPr/>
      <dgm:t>
        <a:bodyPr/>
        <a:lstStyle/>
        <a:p>
          <a:endParaRPr lang="zh-TW" altLang="en-US"/>
        </a:p>
      </dgm:t>
    </dgm:pt>
    <dgm:pt modelId="{55EFE4E8-0A2F-4F9B-9E63-A44184504FF0}">
      <dgm:prSet phldrT="[文字]" custT="1"/>
      <dgm:spPr/>
      <dgm:t>
        <a:bodyPr/>
        <a:lstStyle/>
        <a:p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訂購非基因改造豆漿</a:t>
          </a:r>
          <a:r>
            <a:rPr lang="zh-TW" altLang="en-US" sz="2400" dirty="0" smtClean="0">
              <a:latin typeface="標楷體"/>
              <a:ea typeface="標楷體"/>
            </a:rPr>
            <a:t>，增加烹調的天數</a:t>
          </a:r>
          <a:r>
            <a:rPr lang="zh-TW" altLang="en-US" sz="2400" dirty="0" smtClean="0">
              <a:latin typeface="標楷體" pitchFamily="65" charset="-120"/>
              <a:ea typeface="標楷體" pitchFamily="65" charset="-120"/>
            </a:rPr>
            <a:t>    </a:t>
          </a:r>
          <a:r>
            <a:rPr lang="zh-TW" altLang="en-US" sz="1800" dirty="0" smtClean="0">
              <a:latin typeface="標楷體" pitchFamily="65" charset="-120"/>
              <a:ea typeface="標楷體" pitchFamily="65" charset="-120"/>
            </a:rPr>
            <a:t>    </a:t>
          </a: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386446D3-25ED-4BD1-8699-9DC32DA6D1C8}" type="parTrans" cxnId="{C37DF3CC-DE98-4CF0-9722-91E6D66712B6}">
      <dgm:prSet/>
      <dgm:spPr/>
      <dgm:t>
        <a:bodyPr/>
        <a:lstStyle/>
        <a:p>
          <a:endParaRPr lang="zh-TW" altLang="en-US"/>
        </a:p>
      </dgm:t>
    </dgm:pt>
    <dgm:pt modelId="{8EE4607B-8664-4788-8F09-CF9BF4328643}" type="sibTrans" cxnId="{C37DF3CC-DE98-4CF0-9722-91E6D66712B6}">
      <dgm:prSet/>
      <dgm:spPr/>
      <dgm:t>
        <a:bodyPr/>
        <a:lstStyle/>
        <a:p>
          <a:endParaRPr lang="zh-TW" altLang="en-US"/>
        </a:p>
      </dgm:t>
    </dgm:pt>
    <dgm:pt modelId="{43E4A799-E673-41FE-BBDF-A5DA70E66991}" type="pres">
      <dgm:prSet presAssocID="{20683B0F-408E-45B3-94C0-91F61D3D2B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102CC50-768E-4F0C-9B7F-1A06BD246AB7}" type="pres">
      <dgm:prSet presAssocID="{067AD8CE-1CE7-4B7C-88DD-2A214147C661}" presName="linNode" presStyleCnt="0"/>
      <dgm:spPr/>
    </dgm:pt>
    <dgm:pt modelId="{D2E28BE9-93CA-482C-B44C-5C533A6AB137}" type="pres">
      <dgm:prSet presAssocID="{067AD8CE-1CE7-4B7C-88DD-2A214147C661}" presName="parentText" presStyleLbl="node1" presStyleIdx="0" presStyleCnt="2" custScaleX="51825" custScaleY="89737" custLinFactNeighborX="-15" custLinFactNeighborY="351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C4ABFF-A9F0-4902-B979-F1BC92E7F599}" type="pres">
      <dgm:prSet presAssocID="{067AD8CE-1CE7-4B7C-88DD-2A214147C661}" presName="descendantText" presStyleLbl="alignAccFollowNode1" presStyleIdx="0" presStyleCnt="2" custScaleX="161232" custScaleY="208300" custLinFactNeighborX="1868" custLinFactNeighborY="31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EC96DC1-E84A-4E40-9135-DB780B831D6A}" type="pres">
      <dgm:prSet presAssocID="{3BC3A571-43D1-43B8-9968-B97494FD1980}" presName="sp" presStyleCnt="0"/>
      <dgm:spPr/>
    </dgm:pt>
    <dgm:pt modelId="{BDBB9EEE-5EAA-4B4E-8787-06E657B629A4}" type="pres">
      <dgm:prSet presAssocID="{B05A8B18-E251-45E8-A808-C3CBD8A9E48A}" presName="linNode" presStyleCnt="0"/>
      <dgm:spPr/>
    </dgm:pt>
    <dgm:pt modelId="{1DFB4F6A-52D6-4CBC-8F95-747C57E3F2F8}" type="pres">
      <dgm:prSet presAssocID="{B05A8B18-E251-45E8-A808-C3CBD8A9E48A}" presName="parentText" presStyleLbl="node1" presStyleIdx="1" presStyleCnt="2" custScaleX="71664" custScaleY="79914" custLinFactNeighborX="-38" custLinFactNeighborY="-6099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86F0425-4236-454A-88B1-DCBAEDDFA5BB}" type="pres">
      <dgm:prSet presAssocID="{B05A8B18-E251-45E8-A808-C3CBD8A9E48A}" presName="descendantText" presStyleLbl="alignAccFollowNode1" presStyleIdx="1" presStyleCnt="2" custScaleX="274318" custScaleY="111777" custLinFactNeighborX="3011" custLinFactNeighborY="46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9DF01A4-4955-4C69-BFFD-747859E8A34F}" type="presOf" srcId="{067AD8CE-1CE7-4B7C-88DD-2A214147C661}" destId="{D2E28BE9-93CA-482C-B44C-5C533A6AB137}" srcOrd="0" destOrd="0" presId="urn:microsoft.com/office/officeart/2005/8/layout/vList5"/>
    <dgm:cxn modelId="{5E37ECE8-5DB9-4407-A960-A85DC90991CA}" type="presOf" srcId="{9460F6A8-25AD-4DA5-8610-32E4E951F394}" destId="{86C4ABFF-A9F0-4902-B979-F1BC92E7F599}" srcOrd="0" destOrd="1" presId="urn:microsoft.com/office/officeart/2005/8/layout/vList5"/>
    <dgm:cxn modelId="{219B4707-229D-4B70-ABBE-DAA091FB7F88}" type="presOf" srcId="{B05A8B18-E251-45E8-A808-C3CBD8A9E48A}" destId="{1DFB4F6A-52D6-4CBC-8F95-747C57E3F2F8}" srcOrd="0" destOrd="0" presId="urn:microsoft.com/office/officeart/2005/8/layout/vList5"/>
    <dgm:cxn modelId="{03C053CB-2075-4106-916E-93C30966AC2B}" type="presOf" srcId="{1227CAEC-262A-493C-B742-8E985494649C}" destId="{186F0425-4236-454A-88B1-DCBAEDDFA5BB}" srcOrd="0" destOrd="1" presId="urn:microsoft.com/office/officeart/2005/8/layout/vList5"/>
    <dgm:cxn modelId="{D8BAAAD6-D4FB-4400-8CC8-9F099FB76C7A}" srcId="{067AD8CE-1CE7-4B7C-88DD-2A214147C661}" destId="{9B029F65-ADC7-4896-AB06-F9D44DEF491D}" srcOrd="0" destOrd="0" parTransId="{1BBE59B2-532C-43A7-9451-811AF964C2D9}" sibTransId="{6004D7BB-A1E9-44CF-8617-F79AC358F469}"/>
    <dgm:cxn modelId="{F3EB900D-6BDB-4AD2-957B-4EACC7A6360F}" type="presOf" srcId="{9B029F65-ADC7-4896-AB06-F9D44DEF491D}" destId="{86C4ABFF-A9F0-4902-B979-F1BC92E7F599}" srcOrd="0" destOrd="0" presId="urn:microsoft.com/office/officeart/2005/8/layout/vList5"/>
    <dgm:cxn modelId="{38E2D112-7DEF-4655-8706-7432156B1861}" type="presOf" srcId="{55EFE4E8-0A2F-4F9B-9E63-A44184504FF0}" destId="{86C4ABFF-A9F0-4902-B979-F1BC92E7F599}" srcOrd="0" destOrd="3" presId="urn:microsoft.com/office/officeart/2005/8/layout/vList5"/>
    <dgm:cxn modelId="{C4899A8E-C04E-4C3D-A656-382320FF9F8B}" srcId="{B05A8B18-E251-45E8-A808-C3CBD8A9E48A}" destId="{1227CAEC-262A-493C-B742-8E985494649C}" srcOrd="1" destOrd="0" parTransId="{B077E219-0FA9-4858-843E-A8336D0E17E1}" sibTransId="{93AD5604-354D-49EF-968D-29EB7F4C5297}"/>
    <dgm:cxn modelId="{CA44F025-909B-4EBD-B3AA-4295C4070F9A}" srcId="{067AD8CE-1CE7-4B7C-88DD-2A214147C661}" destId="{9460F6A8-25AD-4DA5-8610-32E4E951F394}" srcOrd="1" destOrd="0" parTransId="{D3A74A76-6422-4799-BB5B-D4600F117D32}" sibTransId="{20AF8BCB-9154-486B-B452-A30D8CDFA0E2}"/>
    <dgm:cxn modelId="{C0EB5106-A8AF-4E93-BE21-15917800AD3E}" type="presOf" srcId="{EC13689D-2A33-49F3-A0FF-5599C0D64A75}" destId="{186F0425-4236-454A-88B1-DCBAEDDFA5BB}" srcOrd="0" destOrd="2" presId="urn:microsoft.com/office/officeart/2005/8/layout/vList5"/>
    <dgm:cxn modelId="{194DC181-CEA3-49B9-85C8-8F7F5CD44480}" type="presOf" srcId="{53C3A5AB-B3B9-42D8-9D17-830D9EA39D49}" destId="{86C4ABFF-A9F0-4902-B979-F1BC92E7F599}" srcOrd="0" destOrd="2" presId="urn:microsoft.com/office/officeart/2005/8/layout/vList5"/>
    <dgm:cxn modelId="{CA6FE392-A72D-4BD3-BC04-FCD967B57425}" srcId="{067AD8CE-1CE7-4B7C-88DD-2A214147C661}" destId="{53C3A5AB-B3B9-42D8-9D17-830D9EA39D49}" srcOrd="2" destOrd="0" parTransId="{331A8162-514F-481C-B64B-0DE83B7AE9E6}" sibTransId="{B53D9B5E-2C85-4188-B0D4-B6C8C4C7C9C2}"/>
    <dgm:cxn modelId="{3009C21F-5501-43CA-9E35-26052AB6F3E0}" type="presOf" srcId="{E05114E0-06AB-414D-B2E7-5DBB24C28E2D}" destId="{186F0425-4236-454A-88B1-DCBAEDDFA5BB}" srcOrd="0" destOrd="0" presId="urn:microsoft.com/office/officeart/2005/8/layout/vList5"/>
    <dgm:cxn modelId="{CDA26CCF-5E7B-43F4-A7FA-9A056AFCB57B}" srcId="{B05A8B18-E251-45E8-A808-C3CBD8A9E48A}" destId="{E05114E0-06AB-414D-B2E7-5DBB24C28E2D}" srcOrd="0" destOrd="0" parTransId="{6C6C01BC-D2C0-4456-84E6-4B991A091AFE}" sibTransId="{B55B2C51-E148-4AB4-B17D-42A92C66568A}"/>
    <dgm:cxn modelId="{B2BFA4CA-E1DF-45B8-82A6-B8A4551873ED}" type="presOf" srcId="{20683B0F-408E-45B3-94C0-91F61D3D2BE3}" destId="{43E4A799-E673-41FE-BBDF-A5DA70E66991}" srcOrd="0" destOrd="0" presId="urn:microsoft.com/office/officeart/2005/8/layout/vList5"/>
    <dgm:cxn modelId="{D024CEF5-C392-49A0-929C-A730C931B507}" srcId="{20683B0F-408E-45B3-94C0-91F61D3D2BE3}" destId="{067AD8CE-1CE7-4B7C-88DD-2A214147C661}" srcOrd="0" destOrd="0" parTransId="{C35C89BC-7EFB-4B71-88FC-6F08EDE6974F}" sibTransId="{3BC3A571-43D1-43B8-9968-B97494FD1980}"/>
    <dgm:cxn modelId="{F0BAE623-06E3-491C-8D47-71837C8068AD}" srcId="{20683B0F-408E-45B3-94C0-91F61D3D2BE3}" destId="{B05A8B18-E251-45E8-A808-C3CBD8A9E48A}" srcOrd="1" destOrd="0" parTransId="{E63EFEE2-0EAD-474B-9D46-EEA7C61F350C}" sibTransId="{DAA16695-F7E9-4AE6-B6C1-14D8D90D522E}"/>
    <dgm:cxn modelId="{C37DF3CC-DE98-4CF0-9722-91E6D66712B6}" srcId="{067AD8CE-1CE7-4B7C-88DD-2A214147C661}" destId="{55EFE4E8-0A2F-4F9B-9E63-A44184504FF0}" srcOrd="3" destOrd="0" parTransId="{386446D3-25ED-4BD1-8699-9DC32DA6D1C8}" sibTransId="{8EE4607B-8664-4788-8F09-CF9BF4328643}"/>
    <dgm:cxn modelId="{B193A92A-02E1-4F9D-A7A0-DCF78B121C27}" srcId="{B05A8B18-E251-45E8-A808-C3CBD8A9E48A}" destId="{FA567538-A3A0-4BD5-ACE7-68C474559869}" srcOrd="3" destOrd="0" parTransId="{2A56A632-300F-4222-B678-A9194D4C026B}" sibTransId="{98F8E82B-28AF-414B-B84A-C4DDC24BF664}"/>
    <dgm:cxn modelId="{105AD2E3-F1BF-485C-AA51-090526FE10A5}" srcId="{B05A8B18-E251-45E8-A808-C3CBD8A9E48A}" destId="{EC13689D-2A33-49F3-A0FF-5599C0D64A75}" srcOrd="2" destOrd="0" parTransId="{761859B7-0065-409A-A579-20372BEDF336}" sibTransId="{E5BE340C-071A-45E7-9386-EDBCBF647CA0}"/>
    <dgm:cxn modelId="{713111B4-2D15-4CBD-8791-CAD57A7A192D}" type="presOf" srcId="{FA567538-A3A0-4BD5-ACE7-68C474559869}" destId="{186F0425-4236-454A-88B1-DCBAEDDFA5BB}" srcOrd="0" destOrd="3" presId="urn:microsoft.com/office/officeart/2005/8/layout/vList5"/>
    <dgm:cxn modelId="{A36D7404-FD41-4D79-BEF3-94A7B3622554}" type="presParOf" srcId="{43E4A799-E673-41FE-BBDF-A5DA70E66991}" destId="{0102CC50-768E-4F0C-9B7F-1A06BD246AB7}" srcOrd="0" destOrd="0" presId="urn:microsoft.com/office/officeart/2005/8/layout/vList5"/>
    <dgm:cxn modelId="{DD60F991-650D-4B54-8FCB-E0C89927988C}" type="presParOf" srcId="{0102CC50-768E-4F0C-9B7F-1A06BD246AB7}" destId="{D2E28BE9-93CA-482C-B44C-5C533A6AB137}" srcOrd="0" destOrd="0" presId="urn:microsoft.com/office/officeart/2005/8/layout/vList5"/>
    <dgm:cxn modelId="{9C25530A-0032-4EC3-B8A9-D21108073687}" type="presParOf" srcId="{0102CC50-768E-4F0C-9B7F-1A06BD246AB7}" destId="{86C4ABFF-A9F0-4902-B979-F1BC92E7F599}" srcOrd="1" destOrd="0" presId="urn:microsoft.com/office/officeart/2005/8/layout/vList5"/>
    <dgm:cxn modelId="{58CC3F52-1E3E-4ECD-B671-B36A1736662E}" type="presParOf" srcId="{43E4A799-E673-41FE-BBDF-A5DA70E66991}" destId="{5EC96DC1-E84A-4E40-9135-DB780B831D6A}" srcOrd="1" destOrd="0" presId="urn:microsoft.com/office/officeart/2005/8/layout/vList5"/>
    <dgm:cxn modelId="{CF63EFC8-BB9E-4467-9D8D-48329D4BDAD9}" type="presParOf" srcId="{43E4A799-E673-41FE-BBDF-A5DA70E66991}" destId="{BDBB9EEE-5EAA-4B4E-8787-06E657B629A4}" srcOrd="2" destOrd="0" presId="urn:microsoft.com/office/officeart/2005/8/layout/vList5"/>
    <dgm:cxn modelId="{B95FEFCB-DF5F-4D3E-B266-978F128333E7}" type="presParOf" srcId="{BDBB9EEE-5EAA-4B4E-8787-06E657B629A4}" destId="{1DFB4F6A-52D6-4CBC-8F95-747C57E3F2F8}" srcOrd="0" destOrd="0" presId="urn:microsoft.com/office/officeart/2005/8/layout/vList5"/>
    <dgm:cxn modelId="{ABD73895-0E16-4866-A81B-3184C525AA7E}" type="presParOf" srcId="{BDBB9EEE-5EAA-4B4E-8787-06E657B629A4}" destId="{186F0425-4236-454A-88B1-DCBAEDDFA5B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FE7A941-34DA-49D0-96E0-0F80A1F17FA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199ADEF-B960-41D7-A317-F82448FFD3BC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教室環境佈置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2DA04676-4D78-4D58-B2C7-79F1D6349B24}" type="parTrans" cxnId="{0454D50B-5E4F-45C1-85E2-BC4BE8A95C50}">
      <dgm:prSet/>
      <dgm:spPr/>
      <dgm:t>
        <a:bodyPr/>
        <a:lstStyle/>
        <a:p>
          <a:endParaRPr lang="zh-TW" altLang="en-US"/>
        </a:p>
      </dgm:t>
    </dgm:pt>
    <dgm:pt modelId="{82323A48-90C3-4232-93B4-E94A221A8DE1}" type="sibTrans" cxnId="{0454D50B-5E4F-45C1-85E2-BC4BE8A95C50}">
      <dgm:prSet/>
      <dgm:spPr/>
      <dgm:t>
        <a:bodyPr/>
        <a:lstStyle/>
        <a:p>
          <a:endParaRPr lang="zh-TW" altLang="en-US"/>
        </a:p>
      </dgm:t>
    </dgm:pt>
    <dgm:pt modelId="{5260CE25-F901-4982-8A6C-01BEEAE6B8BD}">
      <dgm:prSet phldrT="[文字]" custT="1"/>
      <dgm:spPr/>
      <dgm:t>
        <a:bodyPr/>
        <a:lstStyle/>
        <a:p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健康體位議題融入佈置</a:t>
          </a:r>
          <a:endParaRPr lang="zh-TW" altLang="en-US" sz="2200" dirty="0">
            <a:latin typeface="標楷體" pitchFamily="65" charset="-120"/>
            <a:ea typeface="標楷體" pitchFamily="65" charset="-120"/>
          </a:endParaRPr>
        </a:p>
      </dgm:t>
    </dgm:pt>
    <dgm:pt modelId="{F34B5FAF-A8E6-43F5-8B55-C4E8E3910035}" type="parTrans" cxnId="{5A6AD400-E4E3-4DCE-8FC0-B61B2E8CEDC3}">
      <dgm:prSet/>
      <dgm:spPr/>
      <dgm:t>
        <a:bodyPr/>
        <a:lstStyle/>
        <a:p>
          <a:endParaRPr lang="zh-TW" altLang="en-US"/>
        </a:p>
      </dgm:t>
    </dgm:pt>
    <dgm:pt modelId="{DEFDAD0B-B549-43ED-944D-4E918EB7542C}" type="sibTrans" cxnId="{5A6AD400-E4E3-4DCE-8FC0-B61B2E8CEDC3}">
      <dgm:prSet/>
      <dgm:spPr/>
      <dgm:t>
        <a:bodyPr/>
        <a:lstStyle/>
        <a:p>
          <a:endParaRPr lang="zh-TW" altLang="en-US"/>
        </a:p>
      </dgm:t>
    </dgm:pt>
    <dgm:pt modelId="{EF8CE381-4C15-454A-AD8B-6ABC7F26855B}">
      <dgm:prSet phldrT="[文字]" custT="1"/>
      <dgm:spPr/>
      <dgm:t>
        <a:bodyPr/>
        <a:lstStyle/>
        <a:p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列入教學佈置評分項目</a:t>
          </a:r>
          <a:endParaRPr lang="zh-TW" altLang="en-US" sz="2200" dirty="0">
            <a:latin typeface="標楷體" pitchFamily="65" charset="-120"/>
            <a:ea typeface="標楷體" pitchFamily="65" charset="-120"/>
          </a:endParaRPr>
        </a:p>
      </dgm:t>
    </dgm:pt>
    <dgm:pt modelId="{50191165-B01F-45EA-A712-6B7122ED6E54}" type="parTrans" cxnId="{34AE08F2-AF83-4A72-B2AB-1660DE12BF6C}">
      <dgm:prSet/>
      <dgm:spPr/>
      <dgm:t>
        <a:bodyPr/>
        <a:lstStyle/>
        <a:p>
          <a:endParaRPr lang="zh-TW" altLang="en-US"/>
        </a:p>
      </dgm:t>
    </dgm:pt>
    <dgm:pt modelId="{5414B2DF-118F-4295-885F-46B970D29EB3}" type="sibTrans" cxnId="{34AE08F2-AF83-4A72-B2AB-1660DE12BF6C}">
      <dgm:prSet/>
      <dgm:spPr/>
      <dgm:t>
        <a:bodyPr/>
        <a:lstStyle/>
        <a:p>
          <a:endParaRPr lang="zh-TW" altLang="en-US"/>
        </a:p>
      </dgm:t>
    </dgm:pt>
    <dgm:pt modelId="{5F73318F-115C-4589-878F-10658CEFD57A}">
      <dgm:prSet phldrT="[文字]" custT="1"/>
      <dgm:spPr/>
      <dgm:t>
        <a:bodyPr/>
        <a:lstStyle/>
        <a:p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每學期更換內容</a:t>
          </a:r>
          <a:endParaRPr lang="zh-TW" altLang="en-US" sz="2200" dirty="0">
            <a:latin typeface="標楷體" pitchFamily="65" charset="-120"/>
            <a:ea typeface="標楷體" pitchFamily="65" charset="-120"/>
          </a:endParaRPr>
        </a:p>
      </dgm:t>
    </dgm:pt>
    <dgm:pt modelId="{24345308-C1B2-4217-B9F7-F82DFC9D32E6}" type="parTrans" cxnId="{8A32B8CF-4622-4F8D-9D64-E057D56594C3}">
      <dgm:prSet/>
      <dgm:spPr/>
      <dgm:t>
        <a:bodyPr/>
        <a:lstStyle/>
        <a:p>
          <a:endParaRPr lang="zh-TW" altLang="en-US"/>
        </a:p>
      </dgm:t>
    </dgm:pt>
    <dgm:pt modelId="{93EE46D3-A90A-491F-89A3-74F7659ED0D3}" type="sibTrans" cxnId="{8A32B8CF-4622-4F8D-9D64-E057D56594C3}">
      <dgm:prSet/>
      <dgm:spPr/>
      <dgm:t>
        <a:bodyPr/>
        <a:lstStyle/>
        <a:p>
          <a:endParaRPr lang="zh-TW" altLang="en-US"/>
        </a:p>
      </dgm:t>
    </dgm:pt>
    <dgm:pt modelId="{13FAE71F-3D6D-4E26-A486-B304475CB4A6}">
      <dgm:prSet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足夠設備</a:t>
          </a:r>
          <a:endParaRPr lang="en-US" altLang="zh-TW" dirty="0" smtClean="0">
            <a:latin typeface="標楷體" pitchFamily="65" charset="-120"/>
            <a:ea typeface="標楷體" pitchFamily="65" charset="-120"/>
          </a:endParaRPr>
        </a:p>
      </dgm:t>
    </dgm:pt>
    <dgm:pt modelId="{422778EC-DA2E-49F9-8EAB-57CAB6D1950F}" type="parTrans" cxnId="{5B6477D6-966F-4F4F-B687-22D85590938C}">
      <dgm:prSet/>
      <dgm:spPr/>
      <dgm:t>
        <a:bodyPr/>
        <a:lstStyle/>
        <a:p>
          <a:endParaRPr lang="zh-TW" altLang="en-US"/>
        </a:p>
      </dgm:t>
    </dgm:pt>
    <dgm:pt modelId="{556CDE11-1014-4D20-93FB-0BD39B5D8EF8}" type="sibTrans" cxnId="{5B6477D6-966F-4F4F-B687-22D85590938C}">
      <dgm:prSet/>
      <dgm:spPr/>
      <dgm:t>
        <a:bodyPr/>
        <a:lstStyle/>
        <a:p>
          <a:endParaRPr lang="zh-TW" altLang="en-US"/>
        </a:p>
      </dgm:t>
    </dgm:pt>
    <dgm:pt modelId="{1D979DAB-3149-4A3F-8C04-009DDA5F7E96}">
      <dgm:prSet phldrT="[文字]" custT="1"/>
      <dgm:spPr>
        <a:solidFill>
          <a:schemeClr val="accent5">
            <a:lumMod val="60000"/>
            <a:lumOff val="40000"/>
          </a:schemeClr>
        </a:solidFill>
        <a:ln>
          <a:solidFill>
            <a:schemeClr val="accent3">
              <a:lumMod val="85000"/>
            </a:schemeClr>
          </a:solidFill>
        </a:ln>
      </dgm:spPr>
      <dgm:t>
        <a:bodyPr/>
        <a:lstStyle/>
        <a:p>
          <a:pPr algn="l"/>
          <a:r>
            <a:rPr lang="zh-TW" altLang="en-US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每個班級</a:t>
          </a:r>
          <a:r>
            <a: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辦公室</a:t>
          </a:r>
          <a:r>
            <a:rPr lang="en-US" altLang="zh-TW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裝設獨立飲水機</a:t>
          </a:r>
          <a:endParaRPr lang="en-US" altLang="zh-TW" sz="20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  <a:p>
          <a:pPr algn="l"/>
          <a:r>
            <a:rPr lang="zh-TW" altLang="en-US" sz="20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學校備足運動器材</a:t>
          </a:r>
          <a:endParaRPr lang="zh-TW" altLang="en-US" sz="20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gm:t>
    </dgm:pt>
    <dgm:pt modelId="{72DAEB2B-A60F-463D-B17A-7D97AF539094}" type="parTrans" cxnId="{F0199B7A-B74F-4C1A-932E-B85B64F278AD}">
      <dgm:prSet/>
      <dgm:spPr/>
      <dgm:t>
        <a:bodyPr/>
        <a:lstStyle/>
        <a:p>
          <a:endParaRPr lang="zh-TW" altLang="en-US"/>
        </a:p>
      </dgm:t>
    </dgm:pt>
    <dgm:pt modelId="{AB539EE1-AFBE-435D-AC73-9C15E4BA588A}" type="sibTrans" cxnId="{F0199B7A-B74F-4C1A-932E-B85B64F278AD}">
      <dgm:prSet/>
      <dgm:spPr/>
      <dgm:t>
        <a:bodyPr/>
        <a:lstStyle/>
        <a:p>
          <a:endParaRPr lang="zh-TW" altLang="en-US"/>
        </a:p>
      </dgm:t>
    </dgm:pt>
    <dgm:pt modelId="{AF9D6226-5E02-4098-9174-CABB142AEB34}" type="pres">
      <dgm:prSet presAssocID="{7FE7A941-34DA-49D0-96E0-0F80A1F17F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4A903F7-D9E4-4AA8-8A19-63EEAAEE1BF3}" type="pres">
      <dgm:prSet presAssocID="{E199ADEF-B960-41D7-A317-F82448FFD3BC}" presName="linNode" presStyleCnt="0"/>
      <dgm:spPr/>
    </dgm:pt>
    <dgm:pt modelId="{8CD01D31-7CA8-4B89-B885-36F1A6E769BD}" type="pres">
      <dgm:prSet presAssocID="{E199ADEF-B960-41D7-A317-F82448FFD3BC}" presName="parentText" presStyleLbl="node1" presStyleIdx="0" presStyleCnt="3" custScaleX="42584" custScaleY="137265" custLinFactNeighborX="-385" custLinFactNeighborY="324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F0E432-A726-441C-93CA-1374B65AF385}" type="pres">
      <dgm:prSet presAssocID="{E199ADEF-B960-41D7-A317-F82448FFD3BC}" presName="descendantText" presStyleLbl="alignAccFollowNode1" presStyleIdx="0" presStyleCnt="1" custScaleX="108237" custScaleY="196261" custLinFactNeighborX="3127" custLinFactNeighborY="1929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F2B03A-4EA5-4D5E-AAD7-DDE893A5F7F3}" type="pres">
      <dgm:prSet presAssocID="{82323A48-90C3-4232-93B4-E94A221A8DE1}" presName="sp" presStyleCnt="0"/>
      <dgm:spPr/>
    </dgm:pt>
    <dgm:pt modelId="{40B867B4-D332-4E6A-A118-785E703E5DCA}" type="pres">
      <dgm:prSet presAssocID="{13FAE71F-3D6D-4E26-A486-B304475CB4A6}" presName="linNode" presStyleCnt="0"/>
      <dgm:spPr/>
    </dgm:pt>
    <dgm:pt modelId="{D6A027B2-06D1-4F1A-9547-A5C20384BDC4}" type="pres">
      <dgm:prSet presAssocID="{13FAE71F-3D6D-4E26-A486-B304475CB4A6}" presName="parentText" presStyleLbl="node1" presStyleIdx="1" presStyleCnt="3" custScaleX="41296" custScaleY="127954" custLinFactNeighborX="1886" custLinFactNeighborY="5401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F56737E-F036-4765-B371-CEA5909224EB}" type="pres">
      <dgm:prSet presAssocID="{556CDE11-1014-4D20-93FB-0BD39B5D8EF8}" presName="sp" presStyleCnt="0"/>
      <dgm:spPr/>
    </dgm:pt>
    <dgm:pt modelId="{38C02C0B-E3EA-4FF0-A182-BC11C6A027EC}" type="pres">
      <dgm:prSet presAssocID="{1D979DAB-3149-4A3F-8C04-009DDA5F7E96}" presName="linNode" presStyleCnt="0"/>
      <dgm:spPr/>
    </dgm:pt>
    <dgm:pt modelId="{0F6B4D09-EF8B-4EC6-BA1A-26C274315D39}" type="pres">
      <dgm:prSet presAssocID="{1D979DAB-3149-4A3F-8C04-009DDA5F7E96}" presName="parentText" presStyleLbl="node1" presStyleIdx="2" presStyleCnt="3" custScaleX="169620" custScaleY="131675" custLinFactNeighborX="52068" custLinFactNeighborY="-64862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F814CBE-742D-455B-BA9F-F966F7FE6BC6}" type="presOf" srcId="{7FE7A941-34DA-49D0-96E0-0F80A1F17FA2}" destId="{AF9D6226-5E02-4098-9174-CABB142AEB34}" srcOrd="0" destOrd="0" presId="urn:microsoft.com/office/officeart/2005/8/layout/vList5"/>
    <dgm:cxn modelId="{8A32B8CF-4622-4F8D-9D64-E057D56594C3}" srcId="{E199ADEF-B960-41D7-A317-F82448FFD3BC}" destId="{5F73318F-115C-4589-878F-10658CEFD57A}" srcOrd="2" destOrd="0" parTransId="{24345308-C1B2-4217-B9F7-F82DFC9D32E6}" sibTransId="{93EE46D3-A90A-491F-89A3-74F7659ED0D3}"/>
    <dgm:cxn modelId="{5A6AD400-E4E3-4DCE-8FC0-B61B2E8CEDC3}" srcId="{E199ADEF-B960-41D7-A317-F82448FFD3BC}" destId="{5260CE25-F901-4982-8A6C-01BEEAE6B8BD}" srcOrd="0" destOrd="0" parTransId="{F34B5FAF-A8E6-43F5-8B55-C4E8E3910035}" sibTransId="{DEFDAD0B-B549-43ED-944D-4E918EB7542C}"/>
    <dgm:cxn modelId="{FF80699F-9E64-4A1E-B1FF-E40220DBCDDF}" type="presOf" srcId="{5260CE25-F901-4982-8A6C-01BEEAE6B8BD}" destId="{8AF0E432-A726-441C-93CA-1374B65AF385}" srcOrd="0" destOrd="0" presId="urn:microsoft.com/office/officeart/2005/8/layout/vList5"/>
    <dgm:cxn modelId="{F0199B7A-B74F-4C1A-932E-B85B64F278AD}" srcId="{7FE7A941-34DA-49D0-96E0-0F80A1F17FA2}" destId="{1D979DAB-3149-4A3F-8C04-009DDA5F7E96}" srcOrd="2" destOrd="0" parTransId="{72DAEB2B-A60F-463D-B17A-7D97AF539094}" sibTransId="{AB539EE1-AFBE-435D-AC73-9C15E4BA588A}"/>
    <dgm:cxn modelId="{0454D50B-5E4F-45C1-85E2-BC4BE8A95C50}" srcId="{7FE7A941-34DA-49D0-96E0-0F80A1F17FA2}" destId="{E199ADEF-B960-41D7-A317-F82448FFD3BC}" srcOrd="0" destOrd="0" parTransId="{2DA04676-4D78-4D58-B2C7-79F1D6349B24}" sibTransId="{82323A48-90C3-4232-93B4-E94A221A8DE1}"/>
    <dgm:cxn modelId="{454968BE-AFE1-4FF8-971E-ACCBDF3CF5EF}" type="presOf" srcId="{E199ADEF-B960-41D7-A317-F82448FFD3BC}" destId="{8CD01D31-7CA8-4B89-B885-36F1A6E769BD}" srcOrd="0" destOrd="0" presId="urn:microsoft.com/office/officeart/2005/8/layout/vList5"/>
    <dgm:cxn modelId="{0A81C13D-0E0D-4BC1-9187-F3895C147599}" type="presOf" srcId="{13FAE71F-3D6D-4E26-A486-B304475CB4A6}" destId="{D6A027B2-06D1-4F1A-9547-A5C20384BDC4}" srcOrd="0" destOrd="0" presId="urn:microsoft.com/office/officeart/2005/8/layout/vList5"/>
    <dgm:cxn modelId="{34AE08F2-AF83-4A72-B2AB-1660DE12BF6C}" srcId="{E199ADEF-B960-41D7-A317-F82448FFD3BC}" destId="{EF8CE381-4C15-454A-AD8B-6ABC7F26855B}" srcOrd="1" destOrd="0" parTransId="{50191165-B01F-45EA-A712-6B7122ED6E54}" sibTransId="{5414B2DF-118F-4295-885F-46B970D29EB3}"/>
    <dgm:cxn modelId="{5B6477D6-966F-4F4F-B687-22D85590938C}" srcId="{7FE7A941-34DA-49D0-96E0-0F80A1F17FA2}" destId="{13FAE71F-3D6D-4E26-A486-B304475CB4A6}" srcOrd="1" destOrd="0" parTransId="{422778EC-DA2E-49F9-8EAB-57CAB6D1950F}" sibTransId="{556CDE11-1014-4D20-93FB-0BD39B5D8EF8}"/>
    <dgm:cxn modelId="{91949908-B47E-43CA-87AC-ADF96ADDD9CE}" type="presOf" srcId="{EF8CE381-4C15-454A-AD8B-6ABC7F26855B}" destId="{8AF0E432-A726-441C-93CA-1374B65AF385}" srcOrd="0" destOrd="1" presId="urn:microsoft.com/office/officeart/2005/8/layout/vList5"/>
    <dgm:cxn modelId="{EA13253B-1D9E-4EDA-8250-21BB64875827}" type="presOf" srcId="{5F73318F-115C-4589-878F-10658CEFD57A}" destId="{8AF0E432-A726-441C-93CA-1374B65AF385}" srcOrd="0" destOrd="2" presId="urn:microsoft.com/office/officeart/2005/8/layout/vList5"/>
    <dgm:cxn modelId="{7EBB6F5A-DEE7-48EC-9DB1-A7D45C99945C}" type="presOf" srcId="{1D979DAB-3149-4A3F-8C04-009DDA5F7E96}" destId="{0F6B4D09-EF8B-4EC6-BA1A-26C274315D39}" srcOrd="0" destOrd="0" presId="urn:microsoft.com/office/officeart/2005/8/layout/vList5"/>
    <dgm:cxn modelId="{3D1A1B75-6DB7-43BC-A0DC-86D6F2A9258F}" type="presParOf" srcId="{AF9D6226-5E02-4098-9174-CABB142AEB34}" destId="{E4A903F7-D9E4-4AA8-8A19-63EEAAEE1BF3}" srcOrd="0" destOrd="0" presId="urn:microsoft.com/office/officeart/2005/8/layout/vList5"/>
    <dgm:cxn modelId="{CCC51023-8D06-49B4-AABD-D57455AF9C8D}" type="presParOf" srcId="{E4A903F7-D9E4-4AA8-8A19-63EEAAEE1BF3}" destId="{8CD01D31-7CA8-4B89-B885-36F1A6E769BD}" srcOrd="0" destOrd="0" presId="urn:microsoft.com/office/officeart/2005/8/layout/vList5"/>
    <dgm:cxn modelId="{21E98112-4184-4474-8945-235C8929D4FB}" type="presParOf" srcId="{E4A903F7-D9E4-4AA8-8A19-63EEAAEE1BF3}" destId="{8AF0E432-A726-441C-93CA-1374B65AF385}" srcOrd="1" destOrd="0" presId="urn:microsoft.com/office/officeart/2005/8/layout/vList5"/>
    <dgm:cxn modelId="{05F088CF-282E-4C98-8ED5-CFCF4AC3D54D}" type="presParOf" srcId="{AF9D6226-5E02-4098-9174-CABB142AEB34}" destId="{AFF2B03A-4EA5-4D5E-AAD7-DDE893A5F7F3}" srcOrd="1" destOrd="0" presId="urn:microsoft.com/office/officeart/2005/8/layout/vList5"/>
    <dgm:cxn modelId="{689FFE7F-25A5-4E75-8ED4-56DE6B61607B}" type="presParOf" srcId="{AF9D6226-5E02-4098-9174-CABB142AEB34}" destId="{40B867B4-D332-4E6A-A118-785E703E5DCA}" srcOrd="2" destOrd="0" presId="urn:microsoft.com/office/officeart/2005/8/layout/vList5"/>
    <dgm:cxn modelId="{421A9AC1-FF12-4EC4-B3C2-4CD419ECC528}" type="presParOf" srcId="{40B867B4-D332-4E6A-A118-785E703E5DCA}" destId="{D6A027B2-06D1-4F1A-9547-A5C20384BDC4}" srcOrd="0" destOrd="0" presId="urn:microsoft.com/office/officeart/2005/8/layout/vList5"/>
    <dgm:cxn modelId="{270C4271-BD26-41F7-A4E1-34A2EAD1CD22}" type="presParOf" srcId="{AF9D6226-5E02-4098-9174-CABB142AEB34}" destId="{8F56737E-F036-4765-B371-CEA5909224EB}" srcOrd="3" destOrd="0" presId="urn:microsoft.com/office/officeart/2005/8/layout/vList5"/>
    <dgm:cxn modelId="{5D8138C5-AE2B-438A-871F-B9FE3A3439A4}" type="presParOf" srcId="{AF9D6226-5E02-4098-9174-CABB142AEB34}" destId="{38C02C0B-E3EA-4FF0-A182-BC11C6A027EC}" srcOrd="4" destOrd="0" presId="urn:microsoft.com/office/officeart/2005/8/layout/vList5"/>
    <dgm:cxn modelId="{C2810144-EA1C-4767-8C6B-E0D1A2642284}" type="presParOf" srcId="{38C02C0B-E3EA-4FF0-A182-BC11C6A027EC}" destId="{0F6B4D09-EF8B-4EC6-BA1A-26C274315D3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FE7A941-34DA-49D0-96E0-0F80A1F17FA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E56A6FC-EF81-4EC2-9B5E-D4F9B5668777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落實課間活動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CF6B1822-A566-4F1B-A668-54E96D06790A}" type="parTrans" cxnId="{9DB9C4D4-3216-490A-8CA7-C2BDDD6C9DDA}">
      <dgm:prSet/>
      <dgm:spPr/>
      <dgm:t>
        <a:bodyPr/>
        <a:lstStyle/>
        <a:p>
          <a:endParaRPr lang="zh-TW" altLang="en-US"/>
        </a:p>
      </dgm:t>
    </dgm:pt>
    <dgm:pt modelId="{034A5205-3849-4C10-BCE1-70A8D8BDC3C6}" type="sibTrans" cxnId="{9DB9C4D4-3216-490A-8CA7-C2BDDD6C9DDA}">
      <dgm:prSet/>
      <dgm:spPr/>
      <dgm:t>
        <a:bodyPr/>
        <a:lstStyle/>
        <a:p>
          <a:endParaRPr lang="zh-TW" altLang="en-US"/>
        </a:p>
      </dgm:t>
    </dgm:pt>
    <dgm:pt modelId="{7889FB84-5486-4EEE-8EFB-C915AD0A2B1D}">
      <dgm:prSet phldrT="[文字]" custT="1"/>
      <dgm:spPr/>
      <dgm:t>
        <a:bodyPr/>
        <a:lstStyle/>
        <a:p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每週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1.2.4.5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跑多年大道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2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趟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週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3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騎獨輪車                  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(1.5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公里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天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)</a:t>
          </a:r>
          <a:endParaRPr lang="zh-TW" altLang="en-US" sz="2200" dirty="0">
            <a:latin typeface="標楷體" pitchFamily="65" charset="-120"/>
            <a:ea typeface="標楷體" pitchFamily="65" charset="-120"/>
          </a:endParaRPr>
        </a:p>
      </dgm:t>
    </dgm:pt>
    <dgm:pt modelId="{9C6C5B78-BD23-4DBA-B978-757C8AB17D7C}" type="parTrans" cxnId="{65C70702-F5AC-42BB-9EEE-4239D597088D}">
      <dgm:prSet/>
      <dgm:spPr/>
      <dgm:t>
        <a:bodyPr/>
        <a:lstStyle/>
        <a:p>
          <a:endParaRPr lang="zh-TW" altLang="en-US"/>
        </a:p>
      </dgm:t>
    </dgm:pt>
    <dgm:pt modelId="{374B60DF-13EA-47D4-B555-CA93FB75E2EC}" type="sibTrans" cxnId="{65C70702-F5AC-42BB-9EEE-4239D597088D}">
      <dgm:prSet/>
      <dgm:spPr/>
      <dgm:t>
        <a:bodyPr/>
        <a:lstStyle/>
        <a:p>
          <a:endParaRPr lang="zh-TW" altLang="en-US"/>
        </a:p>
      </dgm:t>
    </dgm:pt>
    <dgm:pt modelId="{723BA751-EF79-4254-B506-2BB1EE4F79DC}">
      <dgm:prSet phldrT="[文字]" custT="1"/>
      <dgm:spPr/>
      <dgm:t>
        <a:bodyPr/>
        <a:lstStyle/>
        <a:p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每天為學生紀錄公里數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開學第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3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週開始至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14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週統計已達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44545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公里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約跑了金門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495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圈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)(89.95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公里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圈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金門</a:t>
          </a:r>
          <a:r>
            <a:rPr lang="en-US" altLang="zh-TW" sz="2200" dirty="0" smtClean="0">
              <a:latin typeface="標楷體" pitchFamily="65" charset="-120"/>
              <a:ea typeface="標楷體" pitchFamily="65" charset="-120"/>
            </a:rPr>
            <a:t>)</a:t>
          </a:r>
          <a:endParaRPr lang="zh-TW" altLang="en-US" sz="2200" dirty="0">
            <a:latin typeface="標楷體" pitchFamily="65" charset="-120"/>
            <a:ea typeface="標楷體" pitchFamily="65" charset="-120"/>
          </a:endParaRPr>
        </a:p>
      </dgm:t>
    </dgm:pt>
    <dgm:pt modelId="{2F04A9C9-38E1-464D-9F21-8BA094276D73}" type="parTrans" cxnId="{2F42494F-E0D6-4839-B68F-0E1666E927AC}">
      <dgm:prSet/>
      <dgm:spPr/>
      <dgm:t>
        <a:bodyPr/>
        <a:lstStyle/>
        <a:p>
          <a:endParaRPr lang="zh-TW" altLang="en-US"/>
        </a:p>
      </dgm:t>
    </dgm:pt>
    <dgm:pt modelId="{E0CBC38C-CE30-43A5-AB6F-E823F268C7E9}" type="sibTrans" cxnId="{2F42494F-E0D6-4839-B68F-0E1666E927AC}">
      <dgm:prSet/>
      <dgm:spPr/>
      <dgm:t>
        <a:bodyPr/>
        <a:lstStyle/>
        <a:p>
          <a:endParaRPr lang="zh-TW" altLang="en-US"/>
        </a:p>
      </dgm:t>
    </dgm:pt>
    <dgm:pt modelId="{FCC1185C-E212-4CAE-8FAB-11C46B502685}">
      <dgm:prSet phldrT="[文字]" custT="1"/>
      <dgm:spPr/>
      <dgm:t>
        <a:bodyPr/>
        <a:lstStyle/>
        <a:p>
          <a:r>
            <a:rPr lang="zh-TW" altLang="en-US" sz="2200" dirty="0" smtClean="0">
              <a:latin typeface="標楷體" pitchFamily="65" charset="-120"/>
              <a:ea typeface="標楷體" pitchFamily="65" charset="-120"/>
            </a:rPr>
            <a:t>遇到下雨天 則進行跳繩活動</a:t>
          </a:r>
          <a:endParaRPr lang="zh-TW" altLang="en-US" sz="2200" dirty="0">
            <a:latin typeface="標楷體" pitchFamily="65" charset="-120"/>
            <a:ea typeface="標楷體" pitchFamily="65" charset="-120"/>
          </a:endParaRPr>
        </a:p>
      </dgm:t>
    </dgm:pt>
    <dgm:pt modelId="{A22F1A5D-2E12-4581-B495-B134F13E7151}" type="parTrans" cxnId="{A2218693-7130-446D-90F7-6C7D0FEFF1A3}">
      <dgm:prSet/>
      <dgm:spPr/>
      <dgm:t>
        <a:bodyPr/>
        <a:lstStyle/>
        <a:p>
          <a:endParaRPr lang="zh-TW" altLang="en-US"/>
        </a:p>
      </dgm:t>
    </dgm:pt>
    <dgm:pt modelId="{E8D452B9-A39B-4381-BF33-BD8DD4869B44}" type="sibTrans" cxnId="{A2218693-7130-446D-90F7-6C7D0FEFF1A3}">
      <dgm:prSet/>
      <dgm:spPr/>
      <dgm:t>
        <a:bodyPr/>
        <a:lstStyle/>
        <a:p>
          <a:endParaRPr lang="zh-TW" altLang="en-US"/>
        </a:p>
      </dgm:t>
    </dgm:pt>
    <dgm:pt modelId="{AF9D6226-5E02-4098-9174-CABB142AEB34}" type="pres">
      <dgm:prSet presAssocID="{7FE7A941-34DA-49D0-96E0-0F80A1F17F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DC5CE39-4102-423F-84E2-07854A47B333}" type="pres">
      <dgm:prSet presAssocID="{1E56A6FC-EF81-4EC2-9B5E-D4F9B5668777}" presName="linNode" presStyleCnt="0"/>
      <dgm:spPr/>
    </dgm:pt>
    <dgm:pt modelId="{367B0C32-168A-4817-B100-FC80A8098475}" type="pres">
      <dgm:prSet presAssocID="{1E56A6FC-EF81-4EC2-9B5E-D4F9B5668777}" presName="parentText" presStyleLbl="node1" presStyleIdx="0" presStyleCnt="1" custScaleX="41300" custScaleY="78772" custLinFactNeighborX="383" custLinFactNeighborY="387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A45F1E-09D4-4E71-86E8-02E6B2491014}" type="pres">
      <dgm:prSet presAssocID="{1E56A6FC-EF81-4EC2-9B5E-D4F9B5668777}" presName="descendantText" presStyleLbl="alignAccFollowNode1" presStyleIdx="0" presStyleCnt="1" custScaleX="129836" custScaleY="94411" custLinFactNeighborX="4494" custLinFactNeighborY="70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5C70702-F5AC-42BB-9EEE-4239D597088D}" srcId="{1E56A6FC-EF81-4EC2-9B5E-D4F9B5668777}" destId="{7889FB84-5486-4EEE-8EFB-C915AD0A2B1D}" srcOrd="0" destOrd="0" parTransId="{9C6C5B78-BD23-4DBA-B978-757C8AB17D7C}" sibTransId="{374B60DF-13EA-47D4-B555-CA93FB75E2EC}"/>
    <dgm:cxn modelId="{6FCF42D8-43EC-46D6-95AF-28D67E2A5B56}" type="presOf" srcId="{FCC1185C-E212-4CAE-8FAB-11C46B502685}" destId="{6DA45F1E-09D4-4E71-86E8-02E6B2491014}" srcOrd="0" destOrd="2" presId="urn:microsoft.com/office/officeart/2005/8/layout/vList5"/>
    <dgm:cxn modelId="{A2218693-7130-446D-90F7-6C7D0FEFF1A3}" srcId="{1E56A6FC-EF81-4EC2-9B5E-D4F9B5668777}" destId="{FCC1185C-E212-4CAE-8FAB-11C46B502685}" srcOrd="2" destOrd="0" parTransId="{A22F1A5D-2E12-4581-B495-B134F13E7151}" sibTransId="{E8D452B9-A39B-4381-BF33-BD8DD4869B44}"/>
    <dgm:cxn modelId="{636073CB-C4FC-4113-8284-002340922AA8}" type="presOf" srcId="{7889FB84-5486-4EEE-8EFB-C915AD0A2B1D}" destId="{6DA45F1E-09D4-4E71-86E8-02E6B2491014}" srcOrd="0" destOrd="0" presId="urn:microsoft.com/office/officeart/2005/8/layout/vList5"/>
    <dgm:cxn modelId="{3A27D28D-D27E-47FB-B3AC-2FE4D8CF009F}" type="presOf" srcId="{7FE7A941-34DA-49D0-96E0-0F80A1F17FA2}" destId="{AF9D6226-5E02-4098-9174-CABB142AEB34}" srcOrd="0" destOrd="0" presId="urn:microsoft.com/office/officeart/2005/8/layout/vList5"/>
    <dgm:cxn modelId="{9DB9C4D4-3216-490A-8CA7-C2BDDD6C9DDA}" srcId="{7FE7A941-34DA-49D0-96E0-0F80A1F17FA2}" destId="{1E56A6FC-EF81-4EC2-9B5E-D4F9B5668777}" srcOrd="0" destOrd="0" parTransId="{CF6B1822-A566-4F1B-A668-54E96D06790A}" sibTransId="{034A5205-3849-4C10-BCE1-70A8D8BDC3C6}"/>
    <dgm:cxn modelId="{1E4B1E42-F11E-4C8E-95F0-A5D49DAC81D9}" type="presOf" srcId="{1E56A6FC-EF81-4EC2-9B5E-D4F9B5668777}" destId="{367B0C32-168A-4817-B100-FC80A8098475}" srcOrd="0" destOrd="0" presId="urn:microsoft.com/office/officeart/2005/8/layout/vList5"/>
    <dgm:cxn modelId="{2F42494F-E0D6-4839-B68F-0E1666E927AC}" srcId="{1E56A6FC-EF81-4EC2-9B5E-D4F9B5668777}" destId="{723BA751-EF79-4254-B506-2BB1EE4F79DC}" srcOrd="1" destOrd="0" parTransId="{2F04A9C9-38E1-464D-9F21-8BA094276D73}" sibTransId="{E0CBC38C-CE30-43A5-AB6F-E823F268C7E9}"/>
    <dgm:cxn modelId="{C55B4EB0-EE60-4D42-A9EC-203E96D4F97F}" type="presOf" srcId="{723BA751-EF79-4254-B506-2BB1EE4F79DC}" destId="{6DA45F1E-09D4-4E71-86E8-02E6B2491014}" srcOrd="0" destOrd="1" presId="urn:microsoft.com/office/officeart/2005/8/layout/vList5"/>
    <dgm:cxn modelId="{531C2B5E-A157-456C-AED1-8B957914F822}" type="presParOf" srcId="{AF9D6226-5E02-4098-9174-CABB142AEB34}" destId="{3DC5CE39-4102-423F-84E2-07854A47B333}" srcOrd="0" destOrd="0" presId="urn:microsoft.com/office/officeart/2005/8/layout/vList5"/>
    <dgm:cxn modelId="{54C54B9E-2912-4F31-921F-BED2643D129D}" type="presParOf" srcId="{3DC5CE39-4102-423F-84E2-07854A47B333}" destId="{367B0C32-168A-4817-B100-FC80A8098475}" srcOrd="0" destOrd="0" presId="urn:microsoft.com/office/officeart/2005/8/layout/vList5"/>
    <dgm:cxn modelId="{D89A67F8-9F40-44DD-8E3C-891D79A41397}" type="presParOf" srcId="{3DC5CE39-4102-423F-84E2-07854A47B333}" destId="{6DA45F1E-09D4-4E71-86E8-02E6B249101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3193B-8366-4A92-818A-6A8C5114D21B}">
      <dsp:nvSpPr>
        <dsp:cNvPr id="0" name=""/>
        <dsp:cNvSpPr/>
      </dsp:nvSpPr>
      <dsp:spPr>
        <a:xfrm rot="5400000">
          <a:off x="3861991" y="-1340555"/>
          <a:ext cx="2164364" cy="538656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500" kern="1200" dirty="0" smtClean="0">
              <a:latin typeface="標楷體"/>
              <a:ea typeface="標楷體"/>
            </a:rPr>
            <a:t>鼓勵多喝水，減少喝含糖飲料，導師訂定學童不可帶糖果飲料到校</a:t>
          </a:r>
          <a:endParaRPr lang="zh-TW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500" kern="1200" dirty="0" smtClean="0">
              <a:latin typeface="標楷體"/>
              <a:ea typeface="標楷體"/>
            </a:rPr>
            <a:t>廁所張貼大小便卡</a:t>
          </a:r>
          <a:r>
            <a:rPr lang="en-US" altLang="zh-TW" sz="2500" kern="1200" dirty="0" smtClean="0">
              <a:latin typeface="標楷體"/>
              <a:ea typeface="標楷體"/>
            </a:rPr>
            <a:t>(</a:t>
          </a:r>
          <a:r>
            <a:rPr lang="zh-TW" altLang="en-US" sz="2500" kern="1200" dirty="0" smtClean="0">
              <a:latin typeface="標楷體"/>
              <a:ea typeface="標楷體"/>
            </a:rPr>
            <a:t>提醒平時喝水的重要性</a:t>
          </a:r>
          <a:r>
            <a:rPr lang="en-US" altLang="zh-TW" sz="2500" kern="1200" dirty="0" smtClean="0">
              <a:latin typeface="標楷體"/>
              <a:ea typeface="標楷體"/>
            </a:rPr>
            <a:t>)</a:t>
          </a:r>
          <a:endParaRPr lang="zh-TW" altLang="en-US" sz="2500" kern="1200" dirty="0">
            <a:latin typeface="標楷體"/>
            <a:ea typeface="標楷體"/>
          </a:endParaRPr>
        </a:p>
      </dsp:txBody>
      <dsp:txXfrm rot="-5400000">
        <a:off x="2250890" y="376202"/>
        <a:ext cx="5280911" cy="1953052"/>
      </dsp:txXfrm>
    </dsp:sp>
    <dsp:sp modelId="{EADF85A5-8C3E-48F7-9187-E2838DBB3AE8}">
      <dsp:nvSpPr>
        <dsp:cNvPr id="0" name=""/>
        <dsp:cNvSpPr/>
      </dsp:nvSpPr>
      <dsp:spPr>
        <a:xfrm>
          <a:off x="0" y="640665"/>
          <a:ext cx="2111483" cy="13799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kern="1200" dirty="0" smtClean="0">
              <a:latin typeface="標楷體" pitchFamily="65" charset="-120"/>
              <a:ea typeface="標楷體" pitchFamily="65" charset="-120"/>
            </a:rPr>
            <a:t>健康服務</a:t>
          </a:r>
          <a:endParaRPr lang="zh-TW" altLang="en-US" sz="3600" kern="1200" dirty="0">
            <a:latin typeface="標楷體" pitchFamily="65" charset="-120"/>
            <a:ea typeface="標楷體" pitchFamily="65" charset="-120"/>
          </a:endParaRPr>
        </a:p>
      </dsp:txBody>
      <dsp:txXfrm>
        <a:off x="67365" y="708030"/>
        <a:ext cx="1976753" cy="124524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FBE56-6CBB-4F58-893B-D5EFF197938C}">
      <dsp:nvSpPr>
        <dsp:cNvPr id="0" name=""/>
        <dsp:cNvSpPr/>
      </dsp:nvSpPr>
      <dsp:spPr>
        <a:xfrm rot="5400000">
          <a:off x="4071871" y="-1344614"/>
          <a:ext cx="2477075" cy="578557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500" kern="1200" dirty="0" smtClean="0">
              <a:latin typeface="標楷體"/>
              <a:ea typeface="標楷體"/>
            </a:rPr>
            <a:t>成立獨輪車社團，巡迴各區表演</a:t>
          </a:r>
          <a:endParaRPr lang="zh-TW" alt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500" kern="1200" dirty="0" smtClean="0">
              <a:latin typeface="標楷體"/>
              <a:ea typeface="標楷體"/>
            </a:rPr>
            <a:t>騎獨輪車協助海域淨灘</a:t>
          </a:r>
          <a:endParaRPr lang="zh-TW" altLang="en-US" sz="2500" kern="1200" dirty="0">
            <a:latin typeface="標楷體"/>
            <a:ea typeface="標楷體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500" kern="1200" dirty="0" smtClean="0">
              <a:latin typeface="標楷體"/>
              <a:ea typeface="標楷體"/>
            </a:rPr>
            <a:t>將</a:t>
          </a:r>
          <a:r>
            <a:rPr lang="en-US" altLang="zh-TW" sz="2500" kern="1200" dirty="0" smtClean="0">
              <a:latin typeface="標楷體"/>
              <a:ea typeface="標楷體"/>
            </a:rPr>
            <a:t>85210</a:t>
          </a:r>
          <a:r>
            <a:rPr lang="zh-TW" altLang="en-US" sz="2500" kern="1200" dirty="0" smtClean="0">
              <a:latin typeface="標楷體"/>
              <a:ea typeface="標楷體"/>
            </a:rPr>
            <a:t>議題融入母親節卡片</a:t>
          </a:r>
          <a:endParaRPr lang="zh-TW" altLang="en-US" sz="2500" kern="1200" dirty="0">
            <a:latin typeface="標楷體"/>
            <a:ea typeface="標楷體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500" kern="1200" dirty="0" smtClean="0">
              <a:latin typeface="標楷體"/>
              <a:ea typeface="標楷體"/>
            </a:rPr>
            <a:t>鼓勵天天量體重，報名衛生局減重班</a:t>
          </a:r>
          <a:endParaRPr lang="zh-TW" altLang="en-US" sz="2500" kern="1200" dirty="0">
            <a:latin typeface="標楷體"/>
            <a:ea typeface="標楷體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500" kern="1200" dirty="0" smtClean="0">
              <a:latin typeface="標楷體"/>
              <a:ea typeface="標楷體"/>
            </a:rPr>
            <a:t>與他校越野賽跑競賽</a:t>
          </a:r>
          <a:endParaRPr lang="zh-TW" altLang="en-US" sz="2500" kern="1200" dirty="0">
            <a:latin typeface="標楷體"/>
            <a:ea typeface="標楷體"/>
          </a:endParaRPr>
        </a:p>
      </dsp:txBody>
      <dsp:txXfrm rot="-5400000">
        <a:off x="2417623" y="430555"/>
        <a:ext cx="5664651" cy="2235233"/>
      </dsp:txXfrm>
    </dsp:sp>
    <dsp:sp modelId="{563BD6C2-C674-46D5-AC3D-B63B8C6DB0C4}">
      <dsp:nvSpPr>
        <dsp:cNvPr id="0" name=""/>
        <dsp:cNvSpPr/>
      </dsp:nvSpPr>
      <dsp:spPr>
        <a:xfrm>
          <a:off x="0" y="694850"/>
          <a:ext cx="2267890" cy="16289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81915" rIns="163830" bIns="81915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300" kern="1200" dirty="0" smtClean="0">
              <a:latin typeface="標楷體" pitchFamily="65" charset="-120"/>
              <a:ea typeface="標楷體" pitchFamily="65" charset="-120"/>
            </a:rPr>
            <a:t>社區服務</a:t>
          </a:r>
          <a:endParaRPr lang="zh-TW" altLang="en-US" sz="4300" kern="1200" dirty="0">
            <a:latin typeface="標楷體" pitchFamily="65" charset="-120"/>
            <a:ea typeface="標楷體" pitchFamily="65" charset="-120"/>
          </a:endParaRPr>
        </a:p>
      </dsp:txBody>
      <dsp:txXfrm>
        <a:off x="79518" y="774368"/>
        <a:ext cx="2108854" cy="14698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FEC2A6-1DFB-413D-9DAE-9B5485F9BCDF}">
      <dsp:nvSpPr>
        <dsp:cNvPr id="0" name=""/>
        <dsp:cNvSpPr/>
      </dsp:nvSpPr>
      <dsp:spPr>
        <a:xfrm>
          <a:off x="2283414" y="627230"/>
          <a:ext cx="4290154" cy="4290154"/>
        </a:xfrm>
        <a:prstGeom prst="blockArc">
          <a:avLst>
            <a:gd name="adj1" fmla="val 12600000"/>
            <a:gd name="adj2" fmla="val 162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29B83A-716B-4BF1-9EB0-52271DA3DB7E}">
      <dsp:nvSpPr>
        <dsp:cNvPr id="0" name=""/>
        <dsp:cNvSpPr/>
      </dsp:nvSpPr>
      <dsp:spPr>
        <a:xfrm>
          <a:off x="2283414" y="627230"/>
          <a:ext cx="4290154" cy="4290154"/>
        </a:xfrm>
        <a:prstGeom prst="blockArc">
          <a:avLst>
            <a:gd name="adj1" fmla="val 9000000"/>
            <a:gd name="adj2" fmla="val 126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4450D-9E3E-4C9C-AA78-A460D0286818}">
      <dsp:nvSpPr>
        <dsp:cNvPr id="0" name=""/>
        <dsp:cNvSpPr/>
      </dsp:nvSpPr>
      <dsp:spPr>
        <a:xfrm>
          <a:off x="2283414" y="627230"/>
          <a:ext cx="4290154" cy="4290154"/>
        </a:xfrm>
        <a:prstGeom prst="blockArc">
          <a:avLst>
            <a:gd name="adj1" fmla="val 5400000"/>
            <a:gd name="adj2" fmla="val 90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BB2C4B-6D47-4EC8-9902-04E998FF11E1}">
      <dsp:nvSpPr>
        <dsp:cNvPr id="0" name=""/>
        <dsp:cNvSpPr/>
      </dsp:nvSpPr>
      <dsp:spPr>
        <a:xfrm>
          <a:off x="2283414" y="627230"/>
          <a:ext cx="4290154" cy="4290154"/>
        </a:xfrm>
        <a:prstGeom prst="blockArc">
          <a:avLst>
            <a:gd name="adj1" fmla="val 1800000"/>
            <a:gd name="adj2" fmla="val 54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BD9E8-77F3-40D4-B717-9DD404D3778A}">
      <dsp:nvSpPr>
        <dsp:cNvPr id="0" name=""/>
        <dsp:cNvSpPr/>
      </dsp:nvSpPr>
      <dsp:spPr>
        <a:xfrm>
          <a:off x="2283414" y="627230"/>
          <a:ext cx="4290154" cy="4290154"/>
        </a:xfrm>
        <a:prstGeom prst="blockArc">
          <a:avLst>
            <a:gd name="adj1" fmla="val 19800000"/>
            <a:gd name="adj2" fmla="val 18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B9809-BE7D-4A7B-9F1C-14AA8405F906}">
      <dsp:nvSpPr>
        <dsp:cNvPr id="0" name=""/>
        <dsp:cNvSpPr/>
      </dsp:nvSpPr>
      <dsp:spPr>
        <a:xfrm>
          <a:off x="2283414" y="627230"/>
          <a:ext cx="4290154" cy="4290154"/>
        </a:xfrm>
        <a:prstGeom prst="blockArc">
          <a:avLst>
            <a:gd name="adj1" fmla="val 16200000"/>
            <a:gd name="adj2" fmla="val 19800000"/>
            <a:gd name="adj3" fmla="val 452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467A3E-A197-4C16-BB72-511219D33229}">
      <dsp:nvSpPr>
        <dsp:cNvPr id="0" name=""/>
        <dsp:cNvSpPr/>
      </dsp:nvSpPr>
      <dsp:spPr>
        <a:xfrm>
          <a:off x="3466246" y="1810062"/>
          <a:ext cx="1924490" cy="1924490"/>
        </a:xfrm>
        <a:prstGeom prst="ellipse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指標群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3748081" y="2091897"/>
        <a:ext cx="1360820" cy="1360820"/>
      </dsp:txXfrm>
    </dsp:sp>
    <dsp:sp modelId="{DD363215-6C14-451A-8AD0-BFC84C63B127}">
      <dsp:nvSpPr>
        <dsp:cNvPr id="0" name=""/>
        <dsp:cNvSpPr/>
      </dsp:nvSpPr>
      <dsp:spPr>
        <a:xfrm>
          <a:off x="3754919" y="2156"/>
          <a:ext cx="1347143" cy="1347143"/>
        </a:xfrm>
        <a:prstGeom prst="ellipse">
          <a:avLst/>
        </a:prstGeom>
        <a:solidFill>
          <a:srgbClr val="FF33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學校衛生政策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3952204" y="199441"/>
        <a:ext cx="952573" cy="952573"/>
      </dsp:txXfrm>
    </dsp:sp>
    <dsp:sp modelId="{E47071FF-2131-4E82-B516-6FFAFBA734DD}">
      <dsp:nvSpPr>
        <dsp:cNvPr id="0" name=""/>
        <dsp:cNvSpPr/>
      </dsp:nvSpPr>
      <dsp:spPr>
        <a:xfrm>
          <a:off x="5570611" y="1050446"/>
          <a:ext cx="1347143" cy="134714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健康</a:t>
          </a:r>
          <a:endParaRPr lang="en-US" altLang="zh-TW" sz="18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服務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5767896" y="1247731"/>
        <a:ext cx="952573" cy="952573"/>
      </dsp:txXfrm>
    </dsp:sp>
    <dsp:sp modelId="{1B576A99-3D20-4B3C-9F83-7626E39A0B4B}">
      <dsp:nvSpPr>
        <dsp:cNvPr id="0" name=""/>
        <dsp:cNvSpPr/>
      </dsp:nvSpPr>
      <dsp:spPr>
        <a:xfrm>
          <a:off x="5570611" y="3147026"/>
          <a:ext cx="1347143" cy="1347143"/>
        </a:xfrm>
        <a:prstGeom prst="ellipse">
          <a:avLst/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健康教育課程及活動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5767896" y="3344311"/>
        <a:ext cx="952573" cy="952573"/>
      </dsp:txXfrm>
    </dsp:sp>
    <dsp:sp modelId="{0FA7EB5A-C5F3-40D9-8F32-7F2402F4335E}">
      <dsp:nvSpPr>
        <dsp:cNvPr id="0" name=""/>
        <dsp:cNvSpPr/>
      </dsp:nvSpPr>
      <dsp:spPr>
        <a:xfrm>
          <a:off x="3754919" y="4195316"/>
          <a:ext cx="1347143" cy="134714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學校物質環境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3952204" y="4392601"/>
        <a:ext cx="952573" cy="952573"/>
      </dsp:txXfrm>
    </dsp:sp>
    <dsp:sp modelId="{0F0D3387-DE20-48F6-A9AF-DA0F46EE5500}">
      <dsp:nvSpPr>
        <dsp:cNvPr id="0" name=""/>
        <dsp:cNvSpPr/>
      </dsp:nvSpPr>
      <dsp:spPr>
        <a:xfrm>
          <a:off x="1939228" y="3147026"/>
          <a:ext cx="1347143" cy="1347143"/>
        </a:xfrm>
        <a:prstGeom prst="ellipse">
          <a:avLst/>
        </a:prstGeom>
        <a:solidFill>
          <a:srgbClr val="99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學校社會環境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2136513" y="3344311"/>
        <a:ext cx="952573" cy="952573"/>
      </dsp:txXfrm>
    </dsp:sp>
    <dsp:sp modelId="{AB8AD1E6-A7A8-463D-9AF0-423AF48C8CF3}">
      <dsp:nvSpPr>
        <dsp:cNvPr id="0" name=""/>
        <dsp:cNvSpPr/>
      </dsp:nvSpPr>
      <dsp:spPr>
        <a:xfrm>
          <a:off x="1939228" y="1050446"/>
          <a:ext cx="1347143" cy="1347143"/>
        </a:xfrm>
        <a:prstGeom prst="ellipse">
          <a:avLst/>
        </a:prstGeom>
        <a:solidFill>
          <a:srgbClr val="6666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社區</a:t>
          </a:r>
          <a:endParaRPr lang="en-US" altLang="zh-TW" sz="18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標楷體" pitchFamily="65" charset="-120"/>
              <a:ea typeface="標楷體" pitchFamily="65" charset="-120"/>
            </a:rPr>
            <a:t>關係</a:t>
          </a:r>
          <a:endParaRPr lang="zh-TW" altLang="en-US" sz="1800" b="1" kern="1200" dirty="0">
            <a:latin typeface="標楷體" pitchFamily="65" charset="-120"/>
            <a:ea typeface="標楷體" pitchFamily="65" charset="-120"/>
          </a:endParaRPr>
        </a:p>
      </dsp:txBody>
      <dsp:txXfrm>
        <a:off x="2136513" y="1247731"/>
        <a:ext cx="952573" cy="952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AAE18A-5E1A-4F2A-8006-A23416BFF536}">
      <dsp:nvSpPr>
        <dsp:cNvPr id="0" name=""/>
        <dsp:cNvSpPr/>
      </dsp:nvSpPr>
      <dsp:spPr>
        <a:xfrm rot="10800000">
          <a:off x="1392148" y="3026"/>
          <a:ext cx="5699962" cy="793426"/>
        </a:xfrm>
        <a:prstGeom prst="homePlat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879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+mn-cs"/>
            </a:rPr>
            <a:t>金門縣健康體位推動計畫說明會</a:t>
          </a:r>
          <a:endParaRPr lang="zh-TW" altLang="en-US" sz="2400" kern="1200" dirty="0">
            <a:solidFill>
              <a:schemeClr val="dk1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 rot="10800000">
        <a:off x="1590504" y="3026"/>
        <a:ext cx="5501606" cy="793426"/>
      </dsp:txXfrm>
    </dsp:sp>
    <dsp:sp modelId="{8C6DBC8B-BFBD-4E7A-AE34-A7F18AE55B09}">
      <dsp:nvSpPr>
        <dsp:cNvPr id="0" name=""/>
        <dsp:cNvSpPr/>
      </dsp:nvSpPr>
      <dsp:spPr>
        <a:xfrm>
          <a:off x="1096877" y="0"/>
          <a:ext cx="793426" cy="79342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F591EF-0FB5-4C91-800D-F95A39D0E895}">
      <dsp:nvSpPr>
        <dsp:cNvPr id="0" name=""/>
        <dsp:cNvSpPr/>
      </dsp:nvSpPr>
      <dsp:spPr>
        <a:xfrm rot="10800000">
          <a:off x="1499532" y="1032367"/>
          <a:ext cx="5555982" cy="793426"/>
        </a:xfrm>
        <a:prstGeom prst="homePlat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879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+mn-cs"/>
            </a:rPr>
            <a:t>金門縣健康體位推動概況分享</a:t>
          </a:r>
          <a:endParaRPr lang="zh-TW" altLang="en-US" sz="2400" kern="1200" dirty="0">
            <a:solidFill>
              <a:schemeClr val="dk1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 rot="10800000">
        <a:off x="1697888" y="1032367"/>
        <a:ext cx="5357626" cy="793426"/>
      </dsp:txXfrm>
    </dsp:sp>
    <dsp:sp modelId="{57C2492E-5600-488F-B898-8866C8CF4EE0}">
      <dsp:nvSpPr>
        <dsp:cNvPr id="0" name=""/>
        <dsp:cNvSpPr/>
      </dsp:nvSpPr>
      <dsp:spPr>
        <a:xfrm>
          <a:off x="1151859" y="1032367"/>
          <a:ext cx="793426" cy="79342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AB1464-2701-4BA2-9299-5905C200ADBC}">
      <dsp:nvSpPr>
        <dsp:cNvPr id="0" name=""/>
        <dsp:cNvSpPr/>
      </dsp:nvSpPr>
      <dsp:spPr>
        <a:xfrm rot="10800000">
          <a:off x="1499532" y="2062637"/>
          <a:ext cx="5555982" cy="793426"/>
        </a:xfrm>
        <a:prstGeom prst="homePlat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879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+mn-cs"/>
            </a:rPr>
            <a:t>金門縣</a:t>
          </a:r>
          <a:r>
            <a:rPr lang="zh-TW" altLang="zh-TW" sz="2400" kern="1200" dirty="0" smtClean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+mn-cs"/>
            </a:rPr>
            <a:t>健康體位自主管理增能研習暨成果發表</a:t>
          </a:r>
          <a:endParaRPr lang="en-US" altLang="zh-TW" sz="2400" kern="1200" dirty="0" smtClean="0">
            <a:solidFill>
              <a:schemeClr val="dk1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 rot="10800000">
        <a:off x="1697888" y="2062637"/>
        <a:ext cx="5357626" cy="793426"/>
      </dsp:txXfrm>
    </dsp:sp>
    <dsp:sp modelId="{CA6732DD-23C7-41F6-99D5-0D41E88211A6}">
      <dsp:nvSpPr>
        <dsp:cNvPr id="0" name=""/>
        <dsp:cNvSpPr/>
      </dsp:nvSpPr>
      <dsp:spPr>
        <a:xfrm>
          <a:off x="1151859" y="2062637"/>
          <a:ext cx="793426" cy="79342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E5939-E1DD-4CD0-A76F-4C9BD1008B77}">
      <dsp:nvSpPr>
        <dsp:cNvPr id="0" name=""/>
        <dsp:cNvSpPr/>
      </dsp:nvSpPr>
      <dsp:spPr>
        <a:xfrm rot="10800000">
          <a:off x="1499532" y="3092907"/>
          <a:ext cx="5555982" cy="793426"/>
        </a:xfrm>
        <a:prstGeom prst="homePlate">
          <a:avLst/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9879" tIns="91440" rIns="170688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solidFill>
                <a:schemeClr val="dk1"/>
              </a:solidFill>
              <a:latin typeface="標楷體" pitchFamily="65" charset="-120"/>
              <a:ea typeface="標楷體" pitchFamily="65" charset="-120"/>
              <a:cs typeface="+mn-cs"/>
            </a:rPr>
            <a:t>全國健康體位報告</a:t>
          </a:r>
          <a:endParaRPr lang="zh-TW" altLang="en-US" sz="2400" kern="1200" dirty="0">
            <a:solidFill>
              <a:schemeClr val="dk1"/>
            </a:solidFill>
            <a:latin typeface="標楷體" pitchFamily="65" charset="-120"/>
            <a:ea typeface="標楷體" pitchFamily="65" charset="-120"/>
            <a:cs typeface="+mn-cs"/>
          </a:endParaRPr>
        </a:p>
      </dsp:txBody>
      <dsp:txXfrm rot="10800000">
        <a:off x="1697888" y="3092907"/>
        <a:ext cx="5357626" cy="793426"/>
      </dsp:txXfrm>
    </dsp:sp>
    <dsp:sp modelId="{DEF85269-C2E6-4A32-BCD8-7E220FB33088}">
      <dsp:nvSpPr>
        <dsp:cNvPr id="0" name=""/>
        <dsp:cNvSpPr/>
      </dsp:nvSpPr>
      <dsp:spPr>
        <a:xfrm>
          <a:off x="1151859" y="3092907"/>
          <a:ext cx="793426" cy="793426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12C2BC-D449-40CC-8F95-7700D75460E8}">
      <dsp:nvSpPr>
        <dsp:cNvPr id="0" name=""/>
        <dsp:cNvSpPr/>
      </dsp:nvSpPr>
      <dsp:spPr>
        <a:xfrm rot="5400000">
          <a:off x="3955188" y="-1174328"/>
          <a:ext cx="2027548" cy="647682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每學期校務會議時開立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不定期會議必要時隨時舉辦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730551" y="1149286"/>
        <a:ext cx="6377846" cy="1829594"/>
      </dsp:txXfrm>
    </dsp:sp>
    <dsp:sp modelId="{9CFFB683-DB2E-48BD-B93D-BC12D2C45F96}">
      <dsp:nvSpPr>
        <dsp:cNvPr id="0" name=""/>
        <dsp:cNvSpPr/>
      </dsp:nvSpPr>
      <dsp:spPr>
        <a:xfrm>
          <a:off x="0" y="1265214"/>
          <a:ext cx="1730034" cy="1593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600" kern="1200" dirty="0" smtClean="0">
              <a:latin typeface="標楷體" pitchFamily="65" charset="-120"/>
              <a:ea typeface="標楷體" pitchFamily="65" charset="-120"/>
            </a:rPr>
            <a:t>成立健康促進委員會</a:t>
          </a:r>
          <a:endParaRPr lang="zh-TW" altLang="en-US" sz="2600" kern="1200" dirty="0">
            <a:latin typeface="標楷體" pitchFamily="65" charset="-120"/>
            <a:ea typeface="標楷體" pitchFamily="65" charset="-120"/>
          </a:endParaRPr>
        </a:p>
      </dsp:txBody>
      <dsp:txXfrm>
        <a:off x="77788" y="1343002"/>
        <a:ext cx="1574458" cy="143791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47A286-F86B-4C2E-BD7A-B5AFD340B743}">
      <dsp:nvSpPr>
        <dsp:cNvPr id="0" name=""/>
        <dsp:cNvSpPr/>
      </dsp:nvSpPr>
      <dsp:spPr>
        <a:xfrm rot="5400000">
          <a:off x="-259176" y="285639"/>
          <a:ext cx="1727842" cy="12094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100" kern="1200" dirty="0" smtClean="0">
              <a:latin typeface="標楷體" pitchFamily="65" charset="-120"/>
              <a:ea typeface="標楷體" pitchFamily="65" charset="-120"/>
            </a:rPr>
            <a:t>1</a:t>
          </a:r>
          <a:r>
            <a:rPr lang="zh-TW" altLang="en-US" sz="3100" kern="1200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sz="31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" y="631208"/>
        <a:ext cx="1209489" cy="518353"/>
      </dsp:txXfrm>
    </dsp:sp>
    <dsp:sp modelId="{E72AAD14-8663-49EF-985B-16BFDBBDAD87}">
      <dsp:nvSpPr>
        <dsp:cNvPr id="0" name=""/>
        <dsp:cNvSpPr/>
      </dsp:nvSpPr>
      <dsp:spPr>
        <a:xfrm rot="5400000">
          <a:off x="4121467" y="-2911977"/>
          <a:ext cx="1173929" cy="6997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健康每一天</a:t>
          </a:r>
          <a:r>
            <a:rPr lang="en-US" altLang="zh-TW" sz="1800" kern="1200" dirty="0" smtClean="0"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小行動大健康</a:t>
          </a:r>
          <a:r>
            <a:rPr lang="en-US" altLang="zh-TW" sz="1800" kern="1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養成良好喝白開水習慣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吃飯的時候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養成良好飲食習慣及態度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健康加油站</a:t>
          </a:r>
          <a:r>
            <a:rPr lang="en-US" altLang="zh-TW" sz="1800" kern="1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養成規律運動習慣，正確選擇食物，身體健康又強壯</a:t>
          </a:r>
          <a:r>
            <a:rPr lang="en-US" altLang="zh-TW" sz="1800" kern="1200" dirty="0" smtClean="0">
              <a:latin typeface="標楷體" pitchFamily="65" charset="-120"/>
              <a:ea typeface="標楷體" pitchFamily="65" charset="-120"/>
            </a:rPr>
            <a:t>)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209489" y="57307"/>
        <a:ext cx="6940579" cy="1059317"/>
      </dsp:txXfrm>
    </dsp:sp>
    <dsp:sp modelId="{1BF348D8-6468-46BC-BC37-1A1DC701AFAE}">
      <dsp:nvSpPr>
        <dsp:cNvPr id="0" name=""/>
        <dsp:cNvSpPr/>
      </dsp:nvSpPr>
      <dsp:spPr>
        <a:xfrm rot="5400000">
          <a:off x="-259176" y="1821756"/>
          <a:ext cx="1727842" cy="12094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100" kern="1200" dirty="0" smtClean="0">
              <a:latin typeface="標楷體" pitchFamily="65" charset="-120"/>
              <a:ea typeface="標楷體" pitchFamily="65" charset="-120"/>
            </a:rPr>
            <a:t>2</a:t>
          </a:r>
          <a:r>
            <a:rPr lang="zh-TW" altLang="en-US" sz="3100" kern="1200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sz="31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" y="2167325"/>
        <a:ext cx="1209489" cy="518353"/>
      </dsp:txXfrm>
    </dsp:sp>
    <dsp:sp modelId="{ED24875F-B365-42D0-9F90-EBD0F5BCF685}">
      <dsp:nvSpPr>
        <dsp:cNvPr id="0" name=""/>
        <dsp:cNvSpPr/>
      </dsp:nvSpPr>
      <dsp:spPr>
        <a:xfrm rot="5400000">
          <a:off x="4146883" y="-1374813"/>
          <a:ext cx="1123097" cy="6997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健康行動家</a:t>
          </a:r>
          <a:r>
            <a:rPr lang="en-US" altLang="zh-TW" sz="1800" kern="1200" dirty="0" smtClean="0">
              <a:latin typeface="標楷體" pitchFamily="65" charset="-120"/>
              <a:ea typeface="標楷體" pitchFamily="65" charset="-120"/>
            </a:rPr>
            <a:t>-</a:t>
          </a: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早上健康吃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能搭配健康營養早餐組合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飲食大原則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了解六大類食物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吃的對長的好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了解選擇的食物是否符合健康飲食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sz="18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209490" y="1617405"/>
        <a:ext cx="6943060" cy="1013447"/>
      </dsp:txXfrm>
    </dsp:sp>
    <dsp:sp modelId="{EFB0ECF3-F484-483E-B911-656DDAAA727D}">
      <dsp:nvSpPr>
        <dsp:cNvPr id="0" name=""/>
        <dsp:cNvSpPr/>
      </dsp:nvSpPr>
      <dsp:spPr>
        <a:xfrm rot="5400000">
          <a:off x="-259176" y="3357874"/>
          <a:ext cx="1727842" cy="120948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100" kern="1200" dirty="0" smtClean="0">
              <a:latin typeface="標楷體" pitchFamily="65" charset="-120"/>
              <a:ea typeface="標楷體" pitchFamily="65" charset="-120"/>
            </a:rPr>
            <a:t>3</a:t>
          </a:r>
          <a:r>
            <a:rPr lang="zh-TW" altLang="en-US" sz="3100" kern="1200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sz="31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" y="3703443"/>
        <a:ext cx="1209489" cy="518353"/>
      </dsp:txXfrm>
    </dsp:sp>
    <dsp:sp modelId="{AEB4C030-1145-4512-8A6E-DACDDFA5EFD5}">
      <dsp:nvSpPr>
        <dsp:cNvPr id="0" name=""/>
        <dsp:cNvSpPr/>
      </dsp:nvSpPr>
      <dsp:spPr>
        <a:xfrm rot="5400000">
          <a:off x="4146883" y="161304"/>
          <a:ext cx="1123097" cy="699788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飲食與健康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-</a:t>
          </a: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飲食學問大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怎麼吃才健康</a:t>
          </a:r>
          <a:r>
            <a:rPr kumimoji="1" lang="en-US" altLang="zh-TW" sz="18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  <a:ea typeface="標楷體" pitchFamily="65" charset="-120"/>
              <a:cs typeface="Times New Roman" pitchFamily="18" charset="0"/>
            </a:rPr>
            <a:t>)</a:t>
          </a:r>
          <a:endParaRPr lang="zh-TW" altLang="en-US" sz="1800" kern="1200" dirty="0"/>
        </a:p>
      </dsp:txBody>
      <dsp:txXfrm rot="-5400000">
        <a:off x="1209490" y="3153523"/>
        <a:ext cx="6943060" cy="10134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0C9DDD-0AD6-4337-A06A-FF791E698A40}">
      <dsp:nvSpPr>
        <dsp:cNvPr id="0" name=""/>
        <dsp:cNvSpPr/>
      </dsp:nvSpPr>
      <dsp:spPr>
        <a:xfrm rot="5400000">
          <a:off x="-260590" y="261248"/>
          <a:ext cx="1737271" cy="12160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100" kern="1200" dirty="0" smtClean="0">
              <a:latin typeface="標楷體" pitchFamily="65" charset="-120"/>
              <a:ea typeface="標楷體" pitchFamily="65" charset="-120"/>
            </a:rPr>
            <a:t>4</a:t>
          </a:r>
          <a:r>
            <a:rPr lang="zh-TW" altLang="en-US" sz="3100" kern="1200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sz="31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" y="608702"/>
        <a:ext cx="1216090" cy="521181"/>
      </dsp:txXfrm>
    </dsp:sp>
    <dsp:sp modelId="{9434905D-EB31-4D40-9EA4-64C2592B9749}">
      <dsp:nvSpPr>
        <dsp:cNvPr id="0" name=""/>
        <dsp:cNvSpPr/>
      </dsp:nvSpPr>
      <dsp:spPr>
        <a:xfrm rot="5400000">
          <a:off x="4147119" y="-2930371"/>
          <a:ext cx="1129226" cy="69912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itchFamily="65" charset="-120"/>
              <a:ea typeface="標楷體" pitchFamily="65" charset="-120"/>
            </a:rPr>
            <a:t>跑跑跳跳</a:t>
          </a:r>
          <a:r>
            <a:rPr lang="en-US" altLang="zh-TW" sz="2000" kern="1200" dirty="0" smtClean="0">
              <a:latin typeface="標楷體" pitchFamily="65" charset="-120"/>
              <a:ea typeface="標楷體" pitchFamily="65" charset="-120"/>
            </a:rPr>
            <a:t>-</a:t>
          </a:r>
          <a:r>
            <a:rPr kumimoji="1" lang="zh-TW" altLang="en-US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認識體適能</a:t>
          </a:r>
          <a:r>
            <a:rPr kumimoji="1" lang="en-US" altLang="zh-TW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-</a:t>
          </a:r>
          <a:r>
            <a:rPr kumimoji="1" lang="zh-TW" altLang="en-US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飲食運動要注意</a:t>
          </a:r>
          <a:r>
            <a:rPr kumimoji="1" lang="en-US" altLang="zh-TW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運動與飲食影響體重</a:t>
          </a:r>
          <a:r>
            <a:rPr kumimoji="1" lang="en-US" altLang="zh-TW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sz="20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216090" y="55782"/>
        <a:ext cx="6936160" cy="1018978"/>
      </dsp:txXfrm>
    </dsp:sp>
    <dsp:sp modelId="{75F0AC98-7D0C-47FC-AA24-737907940BF3}">
      <dsp:nvSpPr>
        <dsp:cNvPr id="0" name=""/>
        <dsp:cNvSpPr/>
      </dsp:nvSpPr>
      <dsp:spPr>
        <a:xfrm rot="5400000">
          <a:off x="-260590" y="1805748"/>
          <a:ext cx="1737271" cy="12160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100" kern="1200" dirty="0" smtClean="0">
              <a:latin typeface="標楷體" pitchFamily="65" charset="-120"/>
              <a:ea typeface="標楷體" pitchFamily="65" charset="-120"/>
            </a:rPr>
            <a:t>5</a:t>
          </a:r>
          <a:r>
            <a:rPr lang="zh-TW" altLang="en-US" sz="3100" kern="1200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sz="31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" y="2153202"/>
        <a:ext cx="1216090" cy="521181"/>
      </dsp:txXfrm>
    </dsp:sp>
    <dsp:sp modelId="{C0F4A3C5-4413-46AF-93A4-FEE70CA56E2E}">
      <dsp:nvSpPr>
        <dsp:cNvPr id="0" name=""/>
        <dsp:cNvSpPr/>
      </dsp:nvSpPr>
      <dsp:spPr>
        <a:xfrm rot="5400000">
          <a:off x="4147119" y="-1385870"/>
          <a:ext cx="1129226" cy="69912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itchFamily="65" charset="-120"/>
              <a:ea typeface="標楷體" pitchFamily="65" charset="-120"/>
            </a:rPr>
            <a:t>美麗人生</a:t>
          </a:r>
          <a:r>
            <a:rPr lang="en-US" altLang="zh-TW" sz="2000" kern="1200" dirty="0" smtClean="0">
              <a:latin typeface="標楷體" pitchFamily="65" charset="-120"/>
              <a:ea typeface="標楷體" pitchFamily="65" charset="-120"/>
            </a:rPr>
            <a:t>-</a:t>
          </a:r>
          <a:r>
            <a:rPr kumimoji="1" lang="zh-TW" altLang="en-US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飲食話題</a:t>
          </a:r>
          <a:r>
            <a:rPr kumimoji="1" lang="en-US" altLang="zh-TW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為健康把關</a:t>
          </a:r>
          <a:r>
            <a:rPr kumimoji="1" lang="en-US" altLang="zh-TW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sz="20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216090" y="1600283"/>
        <a:ext cx="6936160" cy="1018978"/>
      </dsp:txXfrm>
    </dsp:sp>
    <dsp:sp modelId="{6609A84E-2909-4A65-AB43-32AD8FD8E62F}">
      <dsp:nvSpPr>
        <dsp:cNvPr id="0" name=""/>
        <dsp:cNvSpPr/>
      </dsp:nvSpPr>
      <dsp:spPr>
        <a:xfrm rot="5400000">
          <a:off x="-260590" y="3350249"/>
          <a:ext cx="1737271" cy="121609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3100" kern="1200" dirty="0" smtClean="0">
              <a:latin typeface="標楷體" pitchFamily="65" charset="-120"/>
              <a:ea typeface="標楷體" pitchFamily="65" charset="-120"/>
            </a:rPr>
            <a:t>6</a:t>
          </a:r>
          <a:r>
            <a:rPr lang="zh-TW" altLang="en-US" sz="3100" kern="1200" dirty="0" smtClean="0">
              <a:latin typeface="標楷體" pitchFamily="65" charset="-120"/>
              <a:ea typeface="標楷體" pitchFamily="65" charset="-120"/>
            </a:rPr>
            <a:t>年級</a:t>
          </a:r>
          <a:endParaRPr lang="zh-TW" altLang="en-US" sz="31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" y="3697703"/>
        <a:ext cx="1216090" cy="521181"/>
      </dsp:txXfrm>
    </dsp:sp>
    <dsp:sp modelId="{2A32E693-EA51-4195-B414-C863F117EC80}">
      <dsp:nvSpPr>
        <dsp:cNvPr id="0" name=""/>
        <dsp:cNvSpPr/>
      </dsp:nvSpPr>
      <dsp:spPr>
        <a:xfrm rot="5400000">
          <a:off x="4147119" y="158629"/>
          <a:ext cx="1129226" cy="699128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1" lang="zh-TW" altLang="en-US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聰明消費學問多</a:t>
          </a:r>
          <a:r>
            <a:rPr kumimoji="1" lang="en-US" altLang="zh-TW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-</a:t>
          </a:r>
          <a:r>
            <a:rPr kumimoji="1" lang="zh-TW" altLang="en-US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選購食品有一套</a:t>
          </a:r>
          <a:r>
            <a:rPr kumimoji="1" lang="en-US" altLang="zh-TW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-</a:t>
          </a:r>
          <a:r>
            <a:rPr kumimoji="1" lang="zh-TW" altLang="en-US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特色飲食</a:t>
          </a:r>
          <a:r>
            <a:rPr kumimoji="1" lang="en-US" altLang="zh-TW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(</a:t>
          </a:r>
          <a:r>
            <a:rPr kumimoji="1" lang="zh-TW" altLang="en-US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認識食物營養標示內容</a:t>
          </a:r>
          <a:r>
            <a:rPr kumimoji="1" lang="en-US" altLang="zh-TW" sz="2000" b="0" i="0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rPr>
            <a:t>)</a:t>
          </a:r>
          <a:endParaRPr lang="zh-TW" altLang="en-US" sz="20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 smtClean="0">
              <a:latin typeface="標楷體" pitchFamily="65" charset="-120"/>
              <a:ea typeface="標楷體" pitchFamily="65" charset="-120"/>
            </a:rPr>
            <a:t>飲食防疫</a:t>
          </a:r>
          <a:r>
            <a:rPr lang="en-US" altLang="zh-TW" sz="2000" kern="1200" dirty="0" smtClean="0"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sz="2000" kern="1200" dirty="0" smtClean="0">
              <a:latin typeface="標楷體" pitchFamily="65" charset="-120"/>
              <a:ea typeface="標楷體" pitchFamily="65" charset="-120"/>
            </a:rPr>
            <a:t>認識食物中毒</a:t>
          </a:r>
          <a:endParaRPr lang="zh-TW" altLang="en-US" sz="20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216090" y="3144782"/>
        <a:ext cx="6936160" cy="10189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C4ABFF-A9F0-4902-B979-F1BC92E7F599}">
      <dsp:nvSpPr>
        <dsp:cNvPr id="0" name=""/>
        <dsp:cNvSpPr/>
      </dsp:nvSpPr>
      <dsp:spPr>
        <a:xfrm rot="5400000">
          <a:off x="3260550" y="-1916625"/>
          <a:ext cx="3196448" cy="713078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麵包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:104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6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月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平均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)-&gt;105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3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月        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改成純手工饅頭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)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油炸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:104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2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月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平均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)-&gt;105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0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月          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改成水煮蛋及水果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)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水果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:104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0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月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平均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)-&gt;105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年 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2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月              現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105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年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12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月 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-&gt;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  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4-6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次</a:t>
          </a:r>
          <a:r>
            <a:rPr lang="en-US" altLang="zh-TW" sz="24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月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訂購非基因改造豆漿</a:t>
          </a:r>
          <a:r>
            <a:rPr lang="zh-TW" altLang="en-US" sz="2400" kern="1200" dirty="0" smtClean="0">
              <a:latin typeface="標楷體"/>
              <a:ea typeface="標楷體"/>
            </a:rPr>
            <a:t>，增加烹調的天數</a:t>
          </a:r>
          <a:r>
            <a:rPr lang="zh-TW" altLang="en-US" sz="2400" kern="1200" dirty="0" smtClean="0">
              <a:latin typeface="標楷體" pitchFamily="65" charset="-120"/>
              <a:ea typeface="標楷體" pitchFamily="65" charset="-120"/>
            </a:rPr>
            <a:t>    </a:t>
          </a:r>
          <a:r>
            <a:rPr lang="zh-TW" altLang="en-US" sz="1800" kern="1200" dirty="0" smtClean="0">
              <a:latin typeface="標楷體" pitchFamily="65" charset="-120"/>
              <a:ea typeface="標楷體" pitchFamily="65" charset="-120"/>
            </a:rPr>
            <a:t>    </a:t>
          </a:r>
          <a:endParaRPr lang="zh-TW" altLang="en-US" sz="24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293380" y="206583"/>
        <a:ext cx="6974751" cy="2884372"/>
      </dsp:txXfrm>
    </dsp:sp>
    <dsp:sp modelId="{D2E28BE9-93CA-482C-B44C-5C533A6AB137}">
      <dsp:nvSpPr>
        <dsp:cNvPr id="0" name=""/>
        <dsp:cNvSpPr/>
      </dsp:nvSpPr>
      <dsp:spPr>
        <a:xfrm>
          <a:off x="0" y="806591"/>
          <a:ext cx="1289282" cy="1721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營養早餐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62938" y="869529"/>
        <a:ext cx="1163406" cy="1595437"/>
      </dsp:txXfrm>
    </dsp:sp>
    <dsp:sp modelId="{186F0425-4236-454A-88B1-DCBAEDDFA5BB}">
      <dsp:nvSpPr>
        <dsp:cNvPr id="0" name=""/>
        <dsp:cNvSpPr/>
      </dsp:nvSpPr>
      <dsp:spPr>
        <a:xfrm rot="5400000">
          <a:off x="3894370" y="480946"/>
          <a:ext cx="1715263" cy="7344332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103</a:t>
          </a: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年白米</a:t>
          </a: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-&gt;104</a:t>
          </a: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年訂購白米</a:t>
          </a: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1840</a:t>
          </a: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公斤</a:t>
          </a: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:</a:t>
          </a: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糙米</a:t>
          </a: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380</a:t>
          </a: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公斤</a:t>
          </a: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(4:1)</a:t>
          </a:r>
          <a:endParaRPr lang="zh-TW" altLang="en-US" sz="21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105</a:t>
          </a: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年白米</a:t>
          </a: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-&gt;105</a:t>
          </a: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年訂購白米</a:t>
          </a: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1250</a:t>
          </a: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公斤</a:t>
          </a: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:</a:t>
          </a: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糙米</a:t>
          </a: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1230</a:t>
          </a: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公斤</a:t>
          </a:r>
          <a:r>
            <a:rPr lang="en-US" altLang="zh-TW" sz="2100" kern="1200" dirty="0" smtClean="0">
              <a:latin typeface="標楷體" pitchFamily="65" charset="-120"/>
              <a:ea typeface="標楷體" pitchFamily="65" charset="-120"/>
            </a:rPr>
            <a:t>(1:1)</a:t>
          </a:r>
          <a:endParaRPr lang="zh-TW" altLang="en-US" sz="21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每週一日無肉日</a:t>
          </a:r>
          <a:endParaRPr lang="zh-TW" altLang="en-US" sz="21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100" kern="1200" dirty="0" smtClean="0">
              <a:latin typeface="標楷體" pitchFamily="65" charset="-120"/>
              <a:ea typeface="標楷體" pitchFamily="65" charset="-120"/>
            </a:rPr>
            <a:t>每週兩次鮮奶</a:t>
          </a:r>
          <a:endParaRPr lang="zh-TW" altLang="en-US" sz="21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079836" y="3379212"/>
        <a:ext cx="7260600" cy="1547799"/>
      </dsp:txXfrm>
    </dsp:sp>
    <dsp:sp modelId="{1DFB4F6A-52D6-4CBC-8F95-747C57E3F2F8}">
      <dsp:nvSpPr>
        <dsp:cNvPr id="0" name=""/>
        <dsp:cNvSpPr/>
      </dsp:nvSpPr>
      <dsp:spPr>
        <a:xfrm>
          <a:off x="0" y="3268115"/>
          <a:ext cx="1079248" cy="15328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標楷體" pitchFamily="65" charset="-120"/>
              <a:ea typeface="標楷體" pitchFamily="65" charset="-120"/>
            </a:rPr>
            <a:t>營養午餐</a:t>
          </a:r>
          <a:endParaRPr lang="zh-TW" altLang="en-US" sz="2800" kern="1200" dirty="0">
            <a:latin typeface="標楷體" pitchFamily="65" charset="-120"/>
            <a:ea typeface="標楷體" pitchFamily="65" charset="-120"/>
          </a:endParaRPr>
        </a:p>
      </dsp:txBody>
      <dsp:txXfrm>
        <a:off x="52685" y="3320800"/>
        <a:ext cx="973878" cy="14275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0E432-A726-441C-93CA-1374B65AF385}">
      <dsp:nvSpPr>
        <dsp:cNvPr id="0" name=""/>
        <dsp:cNvSpPr/>
      </dsp:nvSpPr>
      <dsp:spPr>
        <a:xfrm rot="5400000">
          <a:off x="4239369" y="-2087926"/>
          <a:ext cx="1340435" cy="57800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健康體位議題融入佈置</a:t>
          </a:r>
          <a:endParaRPr lang="zh-TW" altLang="en-US" sz="22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列入教學佈置評分項目</a:t>
          </a:r>
          <a:endParaRPr lang="zh-TW" altLang="en-US" sz="22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每學期更換內容</a:t>
          </a:r>
          <a:endParaRPr lang="zh-TW" altLang="en-US" sz="22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2019572" y="197306"/>
        <a:ext cx="5714595" cy="1209565"/>
      </dsp:txXfrm>
    </dsp:sp>
    <dsp:sp modelId="{8CD01D31-7CA8-4B89-B885-36F1A6E769BD}">
      <dsp:nvSpPr>
        <dsp:cNvPr id="0" name=""/>
        <dsp:cNvSpPr/>
      </dsp:nvSpPr>
      <dsp:spPr>
        <a:xfrm>
          <a:off x="625926" y="112123"/>
          <a:ext cx="1279155" cy="11718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 smtClean="0">
              <a:latin typeface="標楷體" pitchFamily="65" charset="-120"/>
              <a:ea typeface="標楷體" pitchFamily="65" charset="-120"/>
            </a:rPr>
            <a:t>教室環境佈置</a:t>
          </a:r>
          <a:endParaRPr lang="zh-TW" altLang="en-US" sz="2500" kern="1200" dirty="0">
            <a:latin typeface="標楷體" pitchFamily="65" charset="-120"/>
            <a:ea typeface="標楷體" pitchFamily="65" charset="-120"/>
          </a:endParaRPr>
        </a:p>
      </dsp:txBody>
      <dsp:txXfrm>
        <a:off x="683132" y="169329"/>
        <a:ext cx="1164743" cy="1057464"/>
      </dsp:txXfrm>
    </dsp:sp>
    <dsp:sp modelId="{D6A027B2-06D1-4F1A-9547-A5C20384BDC4}">
      <dsp:nvSpPr>
        <dsp:cNvPr id="0" name=""/>
        <dsp:cNvSpPr/>
      </dsp:nvSpPr>
      <dsp:spPr>
        <a:xfrm>
          <a:off x="703138" y="1844372"/>
          <a:ext cx="1240466" cy="1092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kern="1200" dirty="0" smtClean="0">
              <a:latin typeface="標楷體" pitchFamily="65" charset="-120"/>
              <a:ea typeface="標楷體" pitchFamily="65" charset="-120"/>
            </a:rPr>
            <a:t>足夠設備</a:t>
          </a:r>
          <a:endParaRPr lang="en-US" altLang="zh-TW" sz="2500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756464" y="1897698"/>
        <a:ext cx="1133814" cy="985733"/>
      </dsp:txXfrm>
    </dsp:sp>
    <dsp:sp modelId="{0F6B4D09-EF8B-4EC6-BA1A-26C274315D39}">
      <dsp:nvSpPr>
        <dsp:cNvPr id="0" name=""/>
        <dsp:cNvSpPr/>
      </dsp:nvSpPr>
      <dsp:spPr>
        <a:xfrm>
          <a:off x="2210526" y="1964569"/>
          <a:ext cx="5095114" cy="1124152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accent3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每個班級</a:t>
          </a:r>
          <a:r>
            <a:rPr lang="en-US" altLang="zh-TW" sz="20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sz="20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辦公室</a:t>
          </a:r>
          <a:r>
            <a:rPr lang="en-US" altLang="zh-TW" sz="20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-</a:t>
          </a:r>
          <a:r>
            <a:rPr lang="zh-TW" altLang="en-US" sz="20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裝設獨立飲水機</a:t>
          </a:r>
          <a:endParaRPr lang="en-US" altLang="zh-TW" sz="2000" kern="1200" dirty="0" smtClean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學校備足運動器材</a:t>
          </a:r>
          <a:endParaRPr lang="zh-TW" altLang="en-US" sz="2000" kern="1200" dirty="0">
            <a:solidFill>
              <a:schemeClr val="tx1"/>
            </a:solidFill>
            <a:latin typeface="標楷體" pitchFamily="65" charset="-120"/>
            <a:ea typeface="標楷體" pitchFamily="65" charset="-120"/>
          </a:endParaRPr>
        </a:p>
      </dsp:txBody>
      <dsp:txXfrm>
        <a:off x="2265403" y="2019446"/>
        <a:ext cx="4985360" cy="101439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45F1E-09D4-4E71-86E8-02E6B2491014}">
      <dsp:nvSpPr>
        <dsp:cNvPr id="0" name=""/>
        <dsp:cNvSpPr/>
      </dsp:nvSpPr>
      <dsp:spPr>
        <a:xfrm rot="5400000">
          <a:off x="3686503" y="-1771778"/>
          <a:ext cx="2222719" cy="68205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每週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1.2.4.5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跑多年大道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2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趟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週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3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騎獨輪車                  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(1.5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公里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天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)</a:t>
          </a:r>
          <a:endParaRPr lang="zh-TW" altLang="en-US" sz="22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每天為學生紀錄公里數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開學第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3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週開始至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14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週統計已達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44545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公里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(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約跑了金門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495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圈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)(89.95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公里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圈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/</a:t>
          </a: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金門</a:t>
          </a:r>
          <a:r>
            <a:rPr lang="en-US" altLang="zh-TW" sz="2200" kern="1200" dirty="0" smtClean="0">
              <a:latin typeface="標楷體" pitchFamily="65" charset="-120"/>
              <a:ea typeface="標楷體" pitchFamily="65" charset="-120"/>
            </a:rPr>
            <a:t>)</a:t>
          </a:r>
          <a:endParaRPr lang="zh-TW" altLang="en-US" sz="2200" kern="1200" dirty="0">
            <a:latin typeface="標楷體" pitchFamily="65" charset="-120"/>
            <a:ea typeface="標楷體" pitchFamily="65" charset="-120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200" kern="1200" dirty="0" smtClean="0">
              <a:latin typeface="標楷體" pitchFamily="65" charset="-120"/>
              <a:ea typeface="標楷體" pitchFamily="65" charset="-120"/>
            </a:rPr>
            <a:t>遇到下雨天 則進行跳繩活動</a:t>
          </a:r>
          <a:endParaRPr lang="zh-TW" altLang="en-US" sz="2200" kern="1200" dirty="0">
            <a:latin typeface="標楷體" pitchFamily="65" charset="-120"/>
            <a:ea typeface="標楷體" pitchFamily="65" charset="-120"/>
          </a:endParaRPr>
        </a:p>
      </dsp:txBody>
      <dsp:txXfrm rot="-5400000">
        <a:off x="1387583" y="635646"/>
        <a:ext cx="6712055" cy="2005711"/>
      </dsp:txXfrm>
    </dsp:sp>
    <dsp:sp modelId="{367B0C32-168A-4817-B100-FC80A8098475}">
      <dsp:nvSpPr>
        <dsp:cNvPr id="0" name=""/>
        <dsp:cNvSpPr/>
      </dsp:nvSpPr>
      <dsp:spPr>
        <a:xfrm>
          <a:off x="103718" y="427890"/>
          <a:ext cx="1220386" cy="23181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>
              <a:latin typeface="標楷體" pitchFamily="65" charset="-120"/>
              <a:ea typeface="標楷體" pitchFamily="65" charset="-120"/>
            </a:rPr>
            <a:t>落實課間活動</a:t>
          </a:r>
          <a:endParaRPr lang="zh-TW" altLang="en-US" sz="3300" kern="1200" dirty="0">
            <a:latin typeface="標楷體" pitchFamily="65" charset="-120"/>
            <a:ea typeface="標楷體" pitchFamily="65" charset="-120"/>
          </a:endParaRPr>
        </a:p>
      </dsp:txBody>
      <dsp:txXfrm>
        <a:off x="163292" y="487464"/>
        <a:ext cx="1101238" cy="2199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2919" cy="33996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4596" y="1"/>
            <a:ext cx="4302919" cy="33996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07E72018-A6B9-4985-B952-795F5F89A80A}" type="datetimeFigureOut">
              <a:rPr lang="zh-TW" altLang="en-US" smtClean="0"/>
              <a:t>2017/1/6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6458121"/>
            <a:ext cx="4302919" cy="33996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4596" y="6458121"/>
            <a:ext cx="4302919" cy="33996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8D497341-E45C-4375-8001-DBCEFDB589B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2721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3614" cy="339909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3883" y="1"/>
            <a:ext cx="4303614" cy="339909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2B458030-5DEA-46F2-A16E-5B395B61182B}" type="datetimeFigureOut">
              <a:rPr lang="zh-TW" altLang="en-US" smtClean="0"/>
              <a:t>2017/1/6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3678" y="3229677"/>
            <a:ext cx="7942459" cy="3059180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58269"/>
            <a:ext cx="4303614" cy="33990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3883" y="6458269"/>
            <a:ext cx="4303614" cy="339908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78409150-E6B7-4AE4-B2CC-1634B195BD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0537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09150-E6B7-4AE4-B2CC-1634B195BDCF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0407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b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3267075" y="1989138"/>
            <a:ext cx="5408613" cy="1079500"/>
          </a:xfrm>
        </p:spPr>
        <p:txBody>
          <a:bodyPr/>
          <a:lstStyle>
            <a:lvl1pPr>
              <a:defRPr sz="3200" b="1" smtClean="0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 smtClean="0"/>
          </a:p>
        </p:txBody>
      </p:sp>
      <p:sp>
        <p:nvSpPr>
          <p:cNvPr id="26627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3275013" y="3068638"/>
            <a:ext cx="5400675" cy="600075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800" b="1" smtClean="0"/>
            </a:lvl1pPr>
          </a:lstStyle>
          <a:p>
            <a:r>
              <a:rPr lang="zh-TW" altLang="en-US" smtClean="0"/>
              <a:t>按一下以編輯母片副標題樣式</a:t>
            </a: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4079016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514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65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65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40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 descr="b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7"/>
          <p:cNvSpPr>
            <a:spLocks noGrp="1" noChangeArrowheads="1"/>
          </p:cNvSpPr>
          <p:nvPr>
            <p:ph type="ctrTitle"/>
          </p:nvPr>
        </p:nvSpPr>
        <p:spPr>
          <a:xfrm>
            <a:off x="3267075" y="1989138"/>
            <a:ext cx="5408613" cy="1079500"/>
          </a:xfrm>
        </p:spPr>
        <p:txBody>
          <a:bodyPr/>
          <a:lstStyle>
            <a:lvl1pPr>
              <a:defRPr sz="3200" b="1" smtClean="0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 smtClean="0"/>
          </a:p>
        </p:txBody>
      </p:sp>
      <p:sp>
        <p:nvSpPr>
          <p:cNvPr id="26627" name="Rectangle 31"/>
          <p:cNvSpPr>
            <a:spLocks noGrp="1" noChangeArrowheads="1"/>
          </p:cNvSpPr>
          <p:nvPr>
            <p:ph type="subTitle" idx="1"/>
          </p:nvPr>
        </p:nvSpPr>
        <p:spPr>
          <a:xfrm>
            <a:off x="3275013" y="3068638"/>
            <a:ext cx="5400675" cy="600075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1800" b="1" smtClean="0"/>
            </a:lvl1pPr>
          </a:lstStyle>
          <a:p>
            <a:r>
              <a:rPr lang="zh-TW" altLang="en-US" smtClean="0"/>
              <a:t>按一下以編輯母片副標題樣式</a:t>
            </a:r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2046214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6F407-9DB9-49B8-94D2-82E3287E52EE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AA3B9-1C5D-4BCE-A5E7-F01C8415C630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65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395605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395605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72217-13F8-4F46-A89E-6D866D58675D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78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175A2-E2D4-4678-BC53-F74E0A886EB3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2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8CC16-0A6F-44BF-BC1B-89715DFD415A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71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4192F-FC0D-410E-B4B0-954C83A0C99B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57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EE781-0DB8-46F1-BE31-EB23E74212B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87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5408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1E048-D364-432B-899C-EF58131C27AC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94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F243F-52EC-4063-8C96-E4A653856AAE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79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40513" y="260350"/>
            <a:ext cx="2057400" cy="5865813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019800" cy="586581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9D309-AD09-4D08-AB60-B37DB0FC4E7E}" type="slidenum">
              <a:rPr lang="zh-TW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7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436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395605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395605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9446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114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688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167DA-FA07-403E-AE41-32A356FF8CE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5934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246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5198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8" descr="bg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98575"/>
            <a:ext cx="8207375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5825" y="6402388"/>
            <a:ext cx="143986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1">
                <a:ea typeface="SimHei" pitchFamily="2" charset="-122"/>
              </a:defRPr>
            </a:lvl1pPr>
          </a:lstStyle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029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2843213" y="404813"/>
            <a:ext cx="58324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华文细黑" pitchFamily="2" charset="-122"/>
          <a:cs typeface="华文细黑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  <a:cs typeface="华文细黑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  <a:cs typeface="华文细黑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  <a:cs typeface="华文细黑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  <a:cs typeface="华文细黑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华文细黑" pitchFamily="2" charset="-122"/>
          <a:cs typeface="华文细黑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华文细黑" pitchFamily="2" charset="-122"/>
          <a:cs typeface="华文细黑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华文细黑" pitchFamily="2" charset="-122"/>
          <a:cs typeface="华文细黑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华文细黑" pitchFamily="2" charset="-122"/>
          <a:cs typeface="华文细黑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华文细黑" pitchFamily="2" charset="-122"/>
          <a:cs typeface="华文细黑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8" descr="bg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298575"/>
            <a:ext cx="8207375" cy="482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5825" y="6402388"/>
            <a:ext cx="1439863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000" b="1">
                <a:ea typeface="SimHei" pitchFamily="2" charset="-122"/>
              </a:defRPr>
            </a:lvl1pPr>
          </a:lstStyle>
          <a:p>
            <a:pPr>
              <a:defRPr/>
            </a:pPr>
            <a:fld id="{9E728E61-0380-4103-B8FE-A61BA108DF04}" type="slidenum">
              <a:rPr lang="zh-TW" altLang="en-US">
                <a:solidFill>
                  <a:srgbClr val="000000"/>
                </a:solidFill>
                <a:latin typeface="Arial" pitchFamily="34" charset="0"/>
              </a:rPr>
              <a:pPr>
                <a:defRPr/>
              </a:pPr>
              <a:t>‹#›</a:t>
            </a:fld>
            <a:endParaRPr lang="zh-TW" alt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29" name="Rectangle 27"/>
          <p:cNvSpPr>
            <a:spLocks noGrp="1" noChangeArrowheads="1"/>
          </p:cNvSpPr>
          <p:nvPr>
            <p:ph type="title"/>
          </p:nvPr>
        </p:nvSpPr>
        <p:spPr bwMode="auto">
          <a:xfrm>
            <a:off x="2843213" y="404813"/>
            <a:ext cx="583247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9726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+mj-lt"/>
          <a:ea typeface="华文细黑" pitchFamily="2" charset="-122"/>
          <a:cs typeface="华文细黑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  <a:cs typeface="华文细黑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  <a:cs typeface="华文细黑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  <a:cs typeface="华文细黑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Arial" charset="0"/>
          <a:ea typeface="华文细黑" pitchFamily="2" charset="-122"/>
          <a:cs typeface="华文细黑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华文细黑" pitchFamily="2" charset="-122"/>
          <a:cs typeface="华文细黑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>
          <a:solidFill>
            <a:schemeClr val="tx1"/>
          </a:solidFill>
          <a:latin typeface="+mn-lt"/>
          <a:ea typeface="华文细黑" pitchFamily="2" charset="-122"/>
          <a:cs typeface="华文细黑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华文细黑" pitchFamily="2" charset="-122"/>
          <a:cs typeface="华文细黑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n"/>
        <a:defRPr sz="1400">
          <a:solidFill>
            <a:schemeClr val="tx1"/>
          </a:solidFill>
          <a:latin typeface="+mn-lt"/>
          <a:ea typeface="华文细黑" pitchFamily="2" charset="-122"/>
          <a:cs typeface="华文细黑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华文细黑" pitchFamily="2" charset="-122"/>
          <a:cs typeface="华文细黑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9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16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openxmlformats.org/officeDocument/2006/relationships/image" Target="../media/image22.png"/><Relationship Id="rId5" Type="http://schemas.openxmlformats.org/officeDocument/2006/relationships/diagramColors" Target="../diagrams/colors11.xml"/><Relationship Id="rId10" Type="http://schemas.openxmlformats.org/officeDocument/2006/relationships/image" Target="../media/image21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9512" y="81206"/>
            <a:ext cx="8820472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正顏楷體W5" pitchFamily="65" charset="-120"/>
                <a:ea typeface="華康正顏楷體W5" pitchFamily="65" charset="-120"/>
              </a:rPr>
              <a:t>健康體位</a:t>
            </a:r>
            <a:endParaRPr kumimoji="0" lang="en-US" altLang="zh-TW" sz="5800" b="1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正顏楷體W5" pitchFamily="65" charset="-120"/>
              <a:ea typeface="華康正顏楷體W5" pitchFamily="65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華康正顏楷體W5" pitchFamily="65" charset="-120"/>
                <a:ea typeface="華康正顏楷體W5" pitchFamily="65" charset="-120"/>
              </a:rPr>
              <a:t>自主管理成果與省思</a:t>
            </a:r>
            <a:endParaRPr kumimoji="0" lang="zh-TW" altLang="en-US" sz="5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華康正顏楷體W5" pitchFamily="65" charset="-120"/>
              <a:ea typeface="華康正顏楷體W5" pitchFamily="65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195736" y="2132856"/>
            <a:ext cx="5400675" cy="1800200"/>
          </a:xfrm>
        </p:spPr>
        <p:txBody>
          <a:bodyPr/>
          <a:lstStyle/>
          <a:p>
            <a:pPr algn="l"/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時  間</a:t>
            </a:r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106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01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09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日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lang="zh-TW" altLang="en-US" sz="2800" dirty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報告人：金門縣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多年國小</a:t>
            </a:r>
            <a:endParaRPr lang="en-US" altLang="zh-TW" sz="2800" dirty="0" smtClean="0">
              <a:solidFill>
                <a:schemeClr val="accent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  <a:latin typeface="標楷體" pitchFamily="65" charset="-120"/>
                <a:ea typeface="標楷體" pitchFamily="65" charset="-120"/>
              </a:rPr>
              <a:t>        校長  陳來添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內容版面配置區 2"/>
          <p:cNvSpPr>
            <a:spLocks noGrp="1"/>
          </p:cNvSpPr>
          <p:nvPr>
            <p:ph idx="1"/>
          </p:nvPr>
        </p:nvSpPr>
        <p:spPr>
          <a:xfrm>
            <a:off x="899592" y="1772816"/>
            <a:ext cx="7239000" cy="3873500"/>
          </a:xfrm>
        </p:spPr>
        <p:txBody>
          <a:bodyPr/>
          <a:lstStyle/>
          <a:p>
            <a:pPr>
              <a:buNone/>
            </a:pPr>
            <a:endParaRPr lang="zh-TW" altLang="en-US" dirty="0"/>
          </a:p>
          <a:p>
            <a:pPr>
              <a:buNone/>
            </a:pPr>
            <a:endParaRPr lang="zh-TW" altLang="en-US" dirty="0"/>
          </a:p>
          <a:p>
            <a:pPr>
              <a:buFont typeface="Wingdings" pitchFamily="2" charset="2"/>
              <a:buNone/>
            </a:pPr>
            <a:endParaRPr lang="zh-TW" altLang="en-US" dirty="0" smtClean="0"/>
          </a:p>
        </p:txBody>
      </p:sp>
      <p:sp>
        <p:nvSpPr>
          <p:cNvPr id="20" name="圓角矩形 4"/>
          <p:cNvSpPr/>
          <p:nvPr/>
        </p:nvSpPr>
        <p:spPr>
          <a:xfrm>
            <a:off x="4805817" y="3702697"/>
            <a:ext cx="1466890" cy="146689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marR="0" lvl="0" indent="0" algn="ctr" defTabSz="16891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生活</a:t>
            </a:r>
            <a:endParaRPr kumimoji="0" lang="zh-TW" altLang="en-US" sz="3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graphicFrame>
        <p:nvGraphicFramePr>
          <p:cNvPr id="5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6618731"/>
              </p:ext>
            </p:extLst>
          </p:nvPr>
        </p:nvGraphicFramePr>
        <p:xfrm>
          <a:off x="107504" y="1117558"/>
          <a:ext cx="8856983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3085390" y="180729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參、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推動面向</a:t>
            </a:r>
            <a:endParaRPr lang="zh-TW" altLang="en-US" b="0" dirty="0">
              <a:solidFill>
                <a:sysClr val="window" lastClr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580064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7791289"/>
              </p:ext>
            </p:extLst>
          </p:nvPr>
        </p:nvGraphicFramePr>
        <p:xfrm>
          <a:off x="791840" y="1988840"/>
          <a:ext cx="8207375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 bwMode="auto">
          <a:xfrm>
            <a:off x="3085390" y="180729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>
                <a:solidFill>
                  <a:sysClr val="window" lastClr="FFFFFF"/>
                </a:solidFill>
                <a:latin typeface="Candara"/>
                <a:ea typeface="標楷體"/>
              </a:rPr>
              <a:t>具體策略</a:t>
            </a:r>
          </a:p>
        </p:txBody>
      </p:sp>
      <p:sp>
        <p:nvSpPr>
          <p:cNvPr id="6" name="矩形 5"/>
          <p:cNvSpPr/>
          <p:nvPr/>
        </p:nvSpPr>
        <p:spPr>
          <a:xfrm>
            <a:off x="647056" y="980728"/>
            <a:ext cx="8496944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zh-TW" altLang="en-US" sz="28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召開共識會議</a:t>
            </a:r>
            <a:r>
              <a:rPr lang="zh-TW" altLang="en-US" sz="2800" b="1" dirty="0" smtClean="0">
                <a:solidFill>
                  <a:srgbClr val="000000"/>
                </a:solidFill>
              </a:rPr>
              <a:t>：</a:t>
            </a:r>
            <a:r>
              <a:rPr lang="zh-TW" altLang="en-US" sz="2000" b="1" dirty="0" smtClean="0">
                <a:solidFill>
                  <a:srgbClr val="000000"/>
                </a:solidFill>
              </a:rPr>
              <a:t>  </a:t>
            </a:r>
            <a:r>
              <a:rPr lang="zh-TW" altLang="en-US" sz="2400" dirty="0">
                <a:solidFill>
                  <a:srgbClr val="000000"/>
                </a:solidFill>
                <a:ea typeface="標楷體" pitchFamily="65" charset="-120"/>
              </a:rPr>
              <a:t>邀請中央輔導委員、種子學校及相關單位代表共同討論  應配合辦理事項</a:t>
            </a:r>
            <a:r>
              <a:rPr lang="en-US" altLang="zh-TW" sz="2400" dirty="0">
                <a:solidFill>
                  <a:srgbClr val="000000"/>
                </a:solidFill>
                <a:ea typeface="標楷體" pitchFamily="65" charset="-120"/>
              </a:rPr>
              <a:t>:</a:t>
            </a:r>
            <a:endParaRPr lang="zh-TW" altLang="en-US" sz="2400" dirty="0">
              <a:solidFill>
                <a:srgbClr val="000000"/>
              </a:solidFill>
              <a:ea typeface="標楷體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57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7925850"/>
              </p:ext>
            </p:extLst>
          </p:nvPr>
        </p:nvGraphicFramePr>
        <p:xfrm>
          <a:off x="468313" y="1298575"/>
          <a:ext cx="8207375" cy="482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 bwMode="auto">
          <a:xfrm>
            <a:off x="2915816" y="118964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>
                <a:solidFill>
                  <a:sysClr val="window" lastClr="FFFFFF"/>
                </a:solidFill>
                <a:latin typeface="Candara"/>
                <a:ea typeface="標楷體"/>
              </a:rPr>
              <a:t>具體策略</a:t>
            </a:r>
          </a:p>
        </p:txBody>
      </p:sp>
      <p:sp>
        <p:nvSpPr>
          <p:cNvPr id="6" name="矩形 5"/>
          <p:cNvSpPr/>
          <p:nvPr/>
        </p:nvSpPr>
        <p:spPr>
          <a:xfrm>
            <a:off x="6228184" y="517887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sz="2800" dirty="0">
                <a:solidFill>
                  <a:schemeClr val="tx2"/>
                </a:solidFill>
                <a:ea typeface="標楷體" pitchFamily="65" charset="-120"/>
                <a:cs typeface="Times New Roman" pitchFamily="18" charset="0"/>
              </a:rPr>
              <a:t>學校衛生政策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pic>
        <p:nvPicPr>
          <p:cNvPr id="7" name="Picture 2" descr="X:\013 活動照片\103下學期照片\1040225校務會議\DSC_1567.JP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37" y="4149080"/>
            <a:ext cx="2568633" cy="210312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3798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2363732"/>
              </p:ext>
            </p:extLst>
          </p:nvPr>
        </p:nvGraphicFramePr>
        <p:xfrm>
          <a:off x="539552" y="1556792"/>
          <a:ext cx="8207375" cy="482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標題 1"/>
          <p:cNvSpPr txBox="1">
            <a:spLocks/>
          </p:cNvSpPr>
          <p:nvPr/>
        </p:nvSpPr>
        <p:spPr bwMode="auto">
          <a:xfrm>
            <a:off x="2915816" y="205830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>
                <a:solidFill>
                  <a:sysClr val="window" lastClr="FFFFFF"/>
                </a:solidFill>
                <a:latin typeface="Candara"/>
                <a:ea typeface="標楷體"/>
              </a:rPr>
              <a:t>具體策略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6156177" y="404664"/>
            <a:ext cx="2818215" cy="764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华文细黑" pitchFamily="2" charset="-122"/>
                <a:cs typeface="华文细黑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l"/>
            <a: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</a:br>
            <a: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</a:br>
            <a:r>
              <a:rPr kumimoji="1" lang="zh-TW" altLang="en-US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  <a:t>健康教學與活動</a:t>
            </a:r>
            <a: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</a:b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pic>
        <p:nvPicPr>
          <p:cNvPr id="7" name="Picture 4" descr="X:\013 活動照片\103下學期照片\1040430健康體位融入教學\DSC0483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991" y="5082190"/>
            <a:ext cx="2346401" cy="1507579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96116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003345"/>
              </p:ext>
            </p:extLst>
          </p:nvPr>
        </p:nvGraphicFramePr>
        <p:xfrm>
          <a:off x="468313" y="1298575"/>
          <a:ext cx="8207375" cy="482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 bwMode="auto">
          <a:xfrm>
            <a:off x="2915816" y="205830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>
                <a:solidFill>
                  <a:sysClr val="window" lastClr="FFFFFF"/>
                </a:solidFill>
                <a:latin typeface="Candara"/>
                <a:ea typeface="標楷體"/>
              </a:rPr>
              <a:t>具體策略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 bwMode="auto">
          <a:xfrm>
            <a:off x="6228184" y="494567"/>
            <a:ext cx="2818215" cy="41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华文细黑" pitchFamily="2" charset="-122"/>
                <a:cs typeface="华文细黑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l"/>
            <a: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</a:br>
            <a: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</a:br>
            <a:r>
              <a:rPr kumimoji="1" lang="zh-TW" altLang="en-US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  <a:t>健康教學與活動</a:t>
            </a:r>
            <a: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dirty="0" smtClean="0">
                <a:solidFill>
                  <a:schemeClr val="tx2"/>
                </a:solidFill>
                <a:latin typeface="Arial" charset="0"/>
                <a:ea typeface="標楷體" pitchFamily="65" charset="-120"/>
                <a:cs typeface="Times New Roman" pitchFamily="18" charset="0"/>
              </a:rPr>
            </a:br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01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56176" y="413566"/>
            <a:ext cx="2519511" cy="692150"/>
          </a:xfrm>
        </p:spPr>
        <p:txBody>
          <a:bodyPr/>
          <a:lstStyle/>
          <a:p>
            <a:pPr algn="l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物質社會環境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7798719"/>
              </p:ext>
            </p:extLst>
          </p:nvPr>
        </p:nvGraphicFramePr>
        <p:xfrm>
          <a:off x="251519" y="1298574"/>
          <a:ext cx="8424169" cy="5010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 bwMode="auto">
          <a:xfrm>
            <a:off x="2915816" y="177861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>
                <a:solidFill>
                  <a:sysClr val="window" lastClr="FFFFFF"/>
                </a:solidFill>
                <a:latin typeface="Candara"/>
                <a:ea typeface="標楷體"/>
              </a:rPr>
              <a:t>具體策略</a:t>
            </a:r>
          </a:p>
        </p:txBody>
      </p:sp>
      <p:pic>
        <p:nvPicPr>
          <p:cNvPr id="5" name="Picture 3" descr="C:\Users\userpc\Desktop\544602639568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5589238"/>
            <a:ext cx="1944217" cy="127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pc\Desktop\545110282788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28538" y="5287646"/>
            <a:ext cx="1270085" cy="187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91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028342"/>
              </p:ext>
            </p:extLst>
          </p:nvPr>
        </p:nvGraphicFramePr>
        <p:xfrm>
          <a:off x="468313" y="1298575"/>
          <a:ext cx="8352159" cy="3642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2915816" y="205830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>
                <a:solidFill>
                  <a:sysClr val="window" lastClr="FFFFFF"/>
                </a:solidFill>
                <a:latin typeface="Candara"/>
                <a:ea typeface="標楷體"/>
              </a:rPr>
              <a:t>具體策略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6156177" y="404813"/>
            <a:ext cx="2519511" cy="692150"/>
          </a:xfrm>
        </p:spPr>
        <p:txBody>
          <a:bodyPr/>
          <a:lstStyle/>
          <a:p>
            <a:pPr algn="l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物質社會環境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Picture 2" descr="C:\Users\userpc\Desktop\20150529_1453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61833" y="4926120"/>
            <a:ext cx="1465103" cy="193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serpc\Desktop\55147.jp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873" y="4856185"/>
            <a:ext cx="2232249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5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4549617"/>
              </p:ext>
            </p:extLst>
          </p:nvPr>
        </p:nvGraphicFramePr>
        <p:xfrm>
          <a:off x="431924" y="1419351"/>
          <a:ext cx="8208143" cy="2945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2915816" y="205830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>
                <a:solidFill>
                  <a:sysClr val="window" lastClr="FFFFFF"/>
                </a:solidFill>
                <a:latin typeface="Candara"/>
                <a:ea typeface="標楷體"/>
              </a:rPr>
              <a:t>具體策略</a:t>
            </a:r>
          </a:p>
        </p:txBody>
      </p:sp>
      <p:sp>
        <p:nvSpPr>
          <p:cNvPr id="7" name="標題 1"/>
          <p:cNvSpPr>
            <a:spLocks noGrp="1"/>
          </p:cNvSpPr>
          <p:nvPr>
            <p:ph type="title"/>
          </p:nvPr>
        </p:nvSpPr>
        <p:spPr>
          <a:xfrm>
            <a:off x="6156177" y="404813"/>
            <a:ext cx="2519511" cy="692150"/>
          </a:xfrm>
        </p:spPr>
        <p:txBody>
          <a:bodyPr/>
          <a:lstStyle/>
          <a:p>
            <a:pPr algn="l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物質社會環境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Picture 2" descr="Y:\013 活動照片\105上學期照片\課間活動\1050930\DSC_90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882815"/>
            <a:ext cx="2207021" cy="160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Y:\013 活動照片\104下學期照片\課間活動\1050516\DSC_29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104" y="4444952"/>
            <a:ext cx="2429585" cy="141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X:\013 活動照片\103上學期照片\課間活動\1031209\DSC_04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46" y="4980117"/>
            <a:ext cx="2180165" cy="1414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82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633089"/>
              </p:ext>
            </p:extLst>
          </p:nvPr>
        </p:nvGraphicFramePr>
        <p:xfrm>
          <a:off x="827584" y="1371616"/>
          <a:ext cx="7776864" cy="2705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 bwMode="auto">
          <a:xfrm>
            <a:off x="2915816" y="205830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>
                <a:solidFill>
                  <a:sysClr val="window" lastClr="FFFFFF"/>
                </a:solidFill>
                <a:latin typeface="Candara"/>
                <a:ea typeface="標楷體"/>
              </a:rPr>
              <a:t>具體策略</a:t>
            </a:r>
          </a:p>
        </p:txBody>
      </p:sp>
      <p:pic>
        <p:nvPicPr>
          <p:cNvPr id="6" name="Picture 5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39952" y="3933056"/>
            <a:ext cx="1872208" cy="224740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F81BD">
                <a:gamma/>
                <a:shade val="60000"/>
                <a:invGamma/>
              </a:srgbClr>
            </a:prstShdw>
          </a:effectLst>
          <a:extLst/>
        </p:spPr>
      </p:pic>
      <p:pic>
        <p:nvPicPr>
          <p:cNvPr id="7" name="Picture 4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12632" y="4293096"/>
            <a:ext cx="1800200" cy="222308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</p:pic>
    </p:spTree>
    <p:extLst>
      <p:ext uri="{BB962C8B-B14F-4D97-AF65-F5344CB8AC3E}">
        <p14:creationId xmlns:p14="http://schemas.microsoft.com/office/powerpoint/2010/main" val="404311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8384770"/>
              </p:ext>
            </p:extLst>
          </p:nvPr>
        </p:nvGraphicFramePr>
        <p:xfrm>
          <a:off x="449398" y="1081049"/>
          <a:ext cx="835292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 bwMode="auto">
          <a:xfrm>
            <a:off x="1619672" y="333483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>
                <a:solidFill>
                  <a:sysClr val="window" lastClr="FFFFFF"/>
                </a:solidFill>
                <a:latin typeface="Candara"/>
                <a:ea typeface="標楷體"/>
              </a:rPr>
              <a:t>具體策略</a:t>
            </a:r>
          </a:p>
        </p:txBody>
      </p:sp>
      <p:pic>
        <p:nvPicPr>
          <p:cNvPr id="8" name="Picture 2" descr="DSC_495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24127"/>
            <a:ext cx="2362867" cy="157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Y:\013 活動照片\104下學期照片\1050420四年級獨輪車戶外教學\DSC_11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83" y="5725556"/>
            <a:ext cx="2661412" cy="113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86" y="5765628"/>
            <a:ext cx="2296382" cy="1028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Y:\013 活動照片\105上學期照片\1050922臺北市文昌國小參訪\IMG_944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77" y="4036621"/>
            <a:ext cx="2389747" cy="159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userpc\Desktop\544551004868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09" y="5693533"/>
            <a:ext cx="2619655" cy="116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userpc\Desktop\544553259699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644" y="4012794"/>
            <a:ext cx="2402099" cy="157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userpc\Desktop\544562448916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45" y="81000"/>
            <a:ext cx="3956050" cy="1223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內容版面配置區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0197892"/>
              </p:ext>
            </p:extLst>
          </p:nvPr>
        </p:nvGraphicFramePr>
        <p:xfrm>
          <a:off x="468313" y="1298575"/>
          <a:ext cx="8207375" cy="4827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標題 1"/>
          <p:cNvSpPr txBox="1">
            <a:spLocks/>
          </p:cNvSpPr>
          <p:nvPr/>
        </p:nvSpPr>
        <p:spPr bwMode="auto">
          <a:xfrm>
            <a:off x="3059832" y="188640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0" dirty="0" smtClean="0">
                <a:solidFill>
                  <a:sysClr val="window" lastClr="FFFFFF"/>
                </a:solidFill>
                <a:latin typeface="Candara"/>
                <a:ea typeface="標楷體"/>
              </a:rPr>
              <a:t>報告大綱</a:t>
            </a:r>
            <a:endParaRPr lang="zh-TW" altLang="en-US" b="0" dirty="0">
              <a:solidFill>
                <a:sysClr val="window" lastClr="FFFFFF"/>
              </a:solidFill>
              <a:latin typeface="Candara"/>
              <a:ea typeface="標楷體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916238" y="1628775"/>
            <a:ext cx="475138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sz="32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壹</a:t>
            </a:r>
            <a:r>
              <a:rPr lang="zh-TW" altLang="en-US" sz="3200" b="1" dirty="0" smtClean="0">
                <a:solidFill>
                  <a:schemeClr val="accent1"/>
                </a:solidFill>
                <a:ea typeface="新細明體" charset="-120"/>
              </a:rPr>
              <a:t>、</a:t>
            </a:r>
            <a:r>
              <a:rPr lang="zh-TW" altLang="en-US" sz="3200" b="1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問題分析</a:t>
            </a:r>
            <a:endParaRPr lang="en-US" altLang="zh-TW" sz="3200" b="1" dirty="0" smtClean="0">
              <a:solidFill>
                <a:schemeClr val="accent1"/>
              </a:solidFill>
              <a:latin typeface="標楷體" pitchFamily="65" charset="-120"/>
              <a:ea typeface="標楷體" pitchFamily="65" charset="-120"/>
            </a:endParaRPr>
          </a:p>
          <a:p>
            <a:pPr lvl="0"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sz="3200" b="1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貳</a:t>
            </a:r>
            <a:r>
              <a:rPr lang="zh-TW" altLang="en-US" sz="3200" b="1" dirty="0">
                <a:solidFill>
                  <a:schemeClr val="accent1"/>
                </a:solidFill>
                <a:ea typeface="新細明體" charset="-120"/>
              </a:rPr>
              <a:t>、</a:t>
            </a:r>
            <a:r>
              <a:rPr lang="zh-TW" altLang="en-US" sz="3200" b="1" dirty="0" smtClean="0">
                <a:solidFill>
                  <a:schemeClr val="accent1"/>
                </a:solidFill>
                <a:ea typeface="標楷體" pitchFamily="65" charset="-120"/>
              </a:rPr>
              <a:t>目標</a:t>
            </a:r>
            <a:r>
              <a:rPr lang="zh-TW" altLang="en-US" sz="3200" b="1" dirty="0">
                <a:solidFill>
                  <a:srgbClr val="336699"/>
                </a:solidFill>
                <a:latin typeface="標楷體" pitchFamily="65" charset="-120"/>
                <a:ea typeface="標楷體" pitchFamily="65" charset="-120"/>
              </a:rPr>
              <a:t>策略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sz="3200" b="1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参</a:t>
            </a:r>
            <a:r>
              <a:rPr lang="zh-TW" altLang="en-US" sz="3200" b="1" dirty="0">
                <a:solidFill>
                  <a:schemeClr val="accent1"/>
                </a:solidFill>
                <a:ea typeface="標楷體" pitchFamily="65" charset="-120"/>
              </a:rPr>
              <a:t>、</a:t>
            </a:r>
            <a:r>
              <a:rPr lang="zh-TW" altLang="en-US" sz="32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推動面向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sz="32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zh-TW" sz="3200" b="1" dirty="0">
                <a:solidFill>
                  <a:schemeClr val="accent1"/>
                </a:solidFill>
                <a:ea typeface="新細明體" charset="-120"/>
              </a:rPr>
              <a:t>、</a:t>
            </a:r>
            <a:r>
              <a:rPr lang="zh-TW" altLang="en-US" sz="32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具體策略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sz="32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伍</a:t>
            </a:r>
            <a:r>
              <a:rPr lang="zh-TW" altLang="en-US" sz="3200" b="1" dirty="0">
                <a:solidFill>
                  <a:schemeClr val="accent1"/>
                </a:solidFill>
                <a:ea typeface="新細明體" charset="-120"/>
              </a:rPr>
              <a:t>、</a:t>
            </a:r>
            <a:r>
              <a:rPr lang="zh-TW" altLang="en-US" sz="32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推動成效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sz="32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陸</a:t>
            </a:r>
            <a:r>
              <a:rPr lang="zh-TW" altLang="en-US" sz="3200" b="1" dirty="0">
                <a:solidFill>
                  <a:schemeClr val="accent1"/>
                </a:solidFill>
                <a:ea typeface="新細明體" charset="-120"/>
              </a:rPr>
              <a:t>、</a:t>
            </a:r>
            <a:r>
              <a:rPr lang="zh-TW" altLang="en-US" sz="32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省思與建議及困境</a:t>
            </a:r>
            <a:endParaRPr lang="zh-TW" altLang="en-US" sz="3200" b="1" dirty="0">
              <a:solidFill>
                <a:schemeClr val="accent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34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4405002"/>
              </p:ext>
            </p:extLst>
          </p:nvPr>
        </p:nvGraphicFramePr>
        <p:xfrm>
          <a:off x="323528" y="1647964"/>
          <a:ext cx="8207376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879296"/>
                <a:gridCol w="273579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指標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施行項目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備註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物質社會環境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成立鄭多燕跳舞社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健康服務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學務組長兼校護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社區服務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成立鑼鼓醒師社團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巡迴各區表演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 bwMode="auto">
          <a:xfrm>
            <a:off x="2552333" y="116632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肆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>
                <a:solidFill>
                  <a:sysClr val="window" lastClr="FFFFFF"/>
                </a:solidFill>
                <a:latin typeface="Candara"/>
                <a:ea typeface="標楷體"/>
              </a:rPr>
              <a:t>具體策略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79512" y="1124744"/>
            <a:ext cx="33123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600" b="1" dirty="0" smtClean="0">
                <a:ea typeface="標楷體" pitchFamily="65" charset="-120"/>
              </a:rPr>
              <a:t>柏村種子學校特</a:t>
            </a:r>
            <a:r>
              <a:rPr lang="zh-TW" altLang="en-US" sz="2800" b="1" dirty="0" smtClean="0">
                <a:ea typeface="標楷體" pitchFamily="65" charset="-120"/>
              </a:rPr>
              <a:t>色</a:t>
            </a:r>
            <a:endParaRPr lang="zh-TW" altLang="en-US" sz="2800" b="1" dirty="0">
              <a:ea typeface="標楷體" pitchFamily="65" charset="-120"/>
            </a:endParaRPr>
          </a:p>
        </p:txBody>
      </p:sp>
      <p:graphicFrame>
        <p:nvGraphicFramePr>
          <p:cNvPr id="6" name="內容版面配置區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8331493"/>
              </p:ext>
            </p:extLst>
          </p:nvPr>
        </p:nvGraphicFramePr>
        <p:xfrm>
          <a:off x="323528" y="4221088"/>
          <a:ext cx="8207376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2879296"/>
                <a:gridCol w="2735792"/>
              </a:tblGrid>
              <a:tr h="481687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指標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施行項目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備註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物質社會環境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課後運動社團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外師帶足球橄欖球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早自習變成早運動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5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健康服務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學務組長兼校護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社區服務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踏印金門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5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ea typeface="標楷體" pitchFamily="65" charset="-120"/>
                          <a:cs typeface="Times New Roman" pitchFamily="18" charset="0"/>
                        </a:rPr>
                        <a:t>徒步認識家鄉</a:t>
                      </a:r>
                      <a:endParaRPr kumimoji="1" lang="zh-TW" altLang="en-US" sz="2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2304" y="3645024"/>
            <a:ext cx="3960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ea typeface="標楷體" pitchFamily="65" charset="-120"/>
              </a:rPr>
              <a:t>述美種子學校特色</a:t>
            </a:r>
            <a:endParaRPr lang="zh-TW" altLang="en-US" sz="2800" b="1" dirty="0">
              <a:ea typeface="標楷體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038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內容版面配置區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56300236"/>
              </p:ext>
            </p:extLst>
          </p:nvPr>
        </p:nvGraphicFramePr>
        <p:xfrm>
          <a:off x="719571" y="1268760"/>
          <a:ext cx="7992890" cy="3445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</a:tblGrid>
              <a:tr h="469921">
                <a:tc>
                  <a:txBody>
                    <a:bodyPr/>
                    <a:lstStyle/>
                    <a:p>
                      <a:pPr algn="l" fontAlgn="ctr"/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</a:t>
                      </a:r>
                      <a:endParaRPr lang="zh-TW" alt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63429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dirty="0">
                          <a:solidFill>
                            <a:srgbClr val="22222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指標</a:t>
                      </a:r>
                      <a:endParaRPr lang="en-US" altLang="zh-TW" sz="2200" b="1" i="0" u="none" strike="noStrike" dirty="0" smtClean="0">
                        <a:solidFill>
                          <a:srgbClr val="22222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ctr" fontAlgn="ctr"/>
                      <a:r>
                        <a:rPr lang="zh-TW" altLang="en-US" sz="2200" b="1" i="0" u="none" strike="noStrike" dirty="0" smtClean="0">
                          <a:solidFill>
                            <a:srgbClr val="22222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名稱</a:t>
                      </a:r>
                      <a:endParaRPr lang="zh-TW" altLang="en-US" sz="2200" b="1" i="0" u="none" strike="noStrike" dirty="0">
                        <a:solidFill>
                          <a:srgbClr val="222222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dirty="0">
                          <a:solidFill>
                            <a:srgbClr val="22222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本縣市平均數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dirty="0">
                          <a:solidFill>
                            <a:srgbClr val="22222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全國平均數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dirty="0">
                          <a:solidFill>
                            <a:srgbClr val="22222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本縣市平均數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dirty="0">
                          <a:solidFill>
                            <a:srgbClr val="22222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全國平均數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dirty="0">
                          <a:solidFill>
                            <a:srgbClr val="22222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本縣市平均數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dirty="0">
                          <a:solidFill>
                            <a:srgbClr val="22222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全國平均數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dirty="0">
                          <a:solidFill>
                            <a:srgbClr val="22222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本縣市平均數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200" b="1" i="0" u="none" strike="noStrike" dirty="0">
                          <a:solidFill>
                            <a:srgbClr val="222222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全國平均數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393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2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標楷體" pitchFamily="65" charset="-120"/>
                        <a:ea typeface="標楷體" pitchFamily="65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標楷體" pitchFamily="65" charset="-120"/>
                          <a:ea typeface="標楷體" pitchFamily="65" charset="-120"/>
                          <a:cs typeface="+mn-cs"/>
                        </a:rPr>
                        <a:t>健康體位</a:t>
                      </a:r>
                    </a:p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過輕</a:t>
                      </a:r>
                      <a:endParaRPr lang="en-US" altLang="zh-TW" sz="19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 fontAlgn="ctr"/>
                      <a:r>
                        <a:rPr lang="zh-TW" alt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比率</a:t>
                      </a:r>
                      <a:endParaRPr lang="zh-TW" alt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20.66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19.97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19.26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19.82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19.73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20.87</a:t>
                      </a:r>
                      <a:endParaRPr lang="zh-TW" altLang="en-US" sz="1900" dirty="0"/>
                    </a:p>
                  </a:txBody>
                  <a:tcPr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19.84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20.94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53937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肥胖</a:t>
                      </a:r>
                      <a:endParaRPr lang="en-US" altLang="zh-TW" sz="1900" b="0" i="0" u="none" strike="noStrike" dirty="0" smtClean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algn="l" fontAlgn="ctr"/>
                      <a:r>
                        <a:rPr lang="zh-TW" altLang="en-US" sz="1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比率</a:t>
                      </a:r>
                      <a:endParaRPr lang="zh-TW" alt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14.33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13.85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14.87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14.19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14.1</a:t>
                      </a:r>
                      <a:endParaRPr lang="zh-TW" alt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13.72</a:t>
                      </a:r>
                      <a:endParaRPr lang="zh-TW" altLang="en-US" sz="1900" dirty="0"/>
                    </a:p>
                  </a:txBody>
                  <a:tcPr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13.79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13.79</a:t>
                      </a:r>
                      <a:endParaRPr lang="zh-TW" altLang="en-US" sz="1900" dirty="0"/>
                    </a:p>
                  </a:txBody>
                  <a:tcPr>
                    <a:lnL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2860720" y="281752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伍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、推動成效</a:t>
            </a:r>
            <a:endParaRPr lang="zh-TW" altLang="en-US" b="0" dirty="0">
              <a:solidFill>
                <a:sysClr val="window" lastClr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版面配置區 2"/>
          <p:cNvSpPr txBox="1">
            <a:spLocks/>
          </p:cNvSpPr>
          <p:nvPr/>
        </p:nvSpPr>
        <p:spPr bwMode="auto">
          <a:xfrm>
            <a:off x="611560" y="4869160"/>
            <a:ext cx="835296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华文细黑" pitchFamily="2" charset="-122"/>
                <a:cs typeface="华文细黑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华文细黑" pitchFamily="2" charset="-122"/>
                <a:cs typeface="华文细黑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华文细黑" pitchFamily="2" charset="-122"/>
                <a:cs typeface="华文细黑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华文细黑" pitchFamily="2" charset="-122"/>
                <a:cs typeface="华文细黑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华文细黑" pitchFamily="2" charset="-122"/>
                <a:cs typeface="华文细黑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zh-TW" altLang="en-US" sz="2400" dirty="0" smtClean="0">
                <a:solidFill>
                  <a:srgbClr val="000000"/>
                </a:solidFill>
                <a:latin typeface="標楷體"/>
                <a:ea typeface="標楷體"/>
                <a:cs typeface="+mn-cs"/>
              </a:rPr>
              <a:t>依據</a:t>
            </a:r>
            <a:r>
              <a:rPr lang="en-US" altLang="zh-TW" sz="2400" dirty="0" smtClean="0">
                <a:latin typeface="標楷體"/>
                <a:ea typeface="標楷體"/>
              </a:rPr>
              <a:t>104</a:t>
            </a:r>
            <a:r>
              <a:rPr lang="zh-TW" altLang="en-US" sz="2400" dirty="0" smtClean="0">
                <a:latin typeface="標楷體"/>
                <a:ea typeface="標楷體"/>
              </a:rPr>
              <a:t>學年</a:t>
            </a:r>
            <a:r>
              <a:rPr lang="zh-TW" altLang="en-US" sz="2400" dirty="0">
                <a:solidFill>
                  <a:srgbClr val="000000"/>
                </a:solidFill>
                <a:latin typeface="標楷體"/>
                <a:ea typeface="標楷體"/>
                <a:cs typeface="+mn-cs"/>
              </a:rPr>
              <a:t>學生健康檢查統計資料分析</a:t>
            </a:r>
            <a:r>
              <a:rPr lang="zh-TW" altLang="en-US" sz="2400" dirty="0" smtClean="0">
                <a:solidFill>
                  <a:srgbClr val="000000"/>
                </a:solidFill>
                <a:latin typeface="標楷體"/>
                <a:ea typeface="標楷體"/>
                <a:cs typeface="+mn-cs"/>
              </a:rPr>
              <a:t>，</a:t>
            </a:r>
            <a:r>
              <a:rPr lang="zh-TW" altLang="en-US" sz="2400" dirty="0" smtClean="0">
                <a:latin typeface="標楷體"/>
                <a:ea typeface="標楷體"/>
              </a:rPr>
              <a:t>肥胖率降至</a:t>
            </a:r>
            <a:r>
              <a:rPr lang="en-US" altLang="zh-TW" sz="2400" dirty="0" smtClean="0">
                <a:latin typeface="標楷體"/>
                <a:ea typeface="標楷體"/>
              </a:rPr>
              <a:t>13.79%</a:t>
            </a:r>
            <a:r>
              <a:rPr lang="zh-TW" altLang="en-US" sz="2400" dirty="0" smtClean="0">
                <a:latin typeface="標楷體"/>
                <a:ea typeface="標楷體"/>
              </a:rPr>
              <a:t>明顯減少，未來仍須持續推動健康飲食及運動。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9392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營造學生健康體位環境，習慣是從小耳濡目染慢慢養成，並且逐漸變成一種生活常態</a:t>
            </a:r>
            <a:r>
              <a:rPr lang="zh-TW" altLang="zh-TW" sz="3200" b="1" dirty="0">
                <a:latin typeface="標楷體" pitchFamily="65" charset="-120"/>
                <a:ea typeface="標楷體" pitchFamily="65" charset="-120"/>
              </a:rPr>
              <a:t>。</a:t>
            </a:r>
            <a:r>
              <a:rPr lang="zh-TW" altLang="zh-TW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學生來自家庭，與學生關係最密切的雙親</a:t>
            </a:r>
            <a:r>
              <a:rPr lang="zh-TW" altLang="zh-TW" sz="3200" b="1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32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是影響其日後生活型態與健康體位的關鍵</a:t>
            </a:r>
            <a:r>
              <a:rPr lang="zh-TW" altLang="zh-TW" sz="3200" b="1" dirty="0">
                <a:latin typeface="標楷體" pitchFamily="65" charset="-120"/>
                <a:ea typeface="標楷體" pitchFamily="65" charset="-120"/>
              </a:rPr>
              <a:t>。打造支持環境、培養主動學習精神，個人除養成健康的生活方式或行為外，也需要培養支持別人與社會更健康的態度與觀念，更需要良好的社會環境的支持與</a:t>
            </a:r>
            <a:r>
              <a:rPr lang="zh-TW" altLang="zh-TW" sz="3200" b="1" dirty="0" smtClean="0">
                <a:latin typeface="標楷體" pitchFamily="65" charset="-120"/>
                <a:ea typeface="標楷體" pitchFamily="65" charset="-120"/>
              </a:rPr>
              <a:t>配合</a:t>
            </a:r>
            <a:r>
              <a:rPr lang="zh-TW" altLang="en-US" sz="3200" b="1" dirty="0">
                <a:latin typeface="標楷體" pitchFamily="65" charset="-120"/>
                <a:ea typeface="標楷體" pitchFamily="65" charset="-120"/>
              </a:rPr>
              <a:t>。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457200" y="188640"/>
            <a:ext cx="8229600" cy="1008112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ndara"/>
                <a:ea typeface="標楷體"/>
                <a:cs typeface="+mn-cs"/>
              </a:rPr>
              <a:t>健康體位學校經營心得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ndara"/>
              <a:ea typeface="標楷體"/>
              <a:cs typeface="+mn-cs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950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4047" y="764704"/>
            <a:ext cx="9073008" cy="3096344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TW" altLang="en-US" sz="7200" kern="120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運動健康卡</a:t>
            </a:r>
            <a:r>
              <a:rPr lang="en-US" altLang="zh-TW" sz="7200" kern="120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/>
            </a:r>
            <a:br>
              <a:rPr lang="en-US" altLang="zh-TW" sz="7200" kern="120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</a:br>
            <a:r>
              <a:rPr lang="zh-TW" altLang="en-US" sz="7200" kern="120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取代</a:t>
            </a:r>
            <a:r>
              <a:rPr lang="en-US" altLang="zh-TW" sz="7200" kern="120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/>
            </a:r>
            <a:br>
              <a:rPr lang="en-US" altLang="zh-TW" sz="7200" kern="120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</a:br>
            <a:r>
              <a:rPr lang="zh-TW" altLang="en-US" sz="7200" kern="1200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全民健保卡</a:t>
            </a:r>
            <a:endParaRPr lang="zh-TW" altLang="en-US" sz="7200" kern="120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3" name="Picture 6" descr="1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54429"/>
            <a:ext cx="24479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15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0" y="15050"/>
            <a:ext cx="7632848" cy="19442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zh-TW" altLang="en-US" sz="4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最後</a:t>
            </a:r>
            <a:r>
              <a:rPr lang="zh-TW" altLang="en-US" sz="4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，大家一起來動一動吧！</a:t>
            </a:r>
            <a:endParaRPr lang="zh-TW" altLang="en-US" sz="4000" kern="120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itchFamily="65" charset="-120"/>
              <a:ea typeface="標楷體" pitchFamily="65" charset="-120"/>
              <a:cs typeface="+mn-cs"/>
            </a:endParaRPr>
          </a:p>
        </p:txBody>
      </p:sp>
      <p:pic>
        <p:nvPicPr>
          <p:cNvPr id="5" name="104年體位健康操妖怪手錶母語版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 bwMode="auto">
          <a:xfrm>
            <a:off x="10101" y="1484784"/>
            <a:ext cx="9144000" cy="514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55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107504" y="-99392"/>
            <a:ext cx="9108504" cy="4823916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 eaLnBrk="1" hangingPunct="1">
              <a:defRPr/>
            </a:pPr>
            <a:r>
              <a:rPr lang="zh-TW" altLang="en-US" sz="9600" dirty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華康正顏楷體W5" pitchFamily="65" charset="-120"/>
                <a:ea typeface="華康正顏楷體W5" pitchFamily="65" charset="-120"/>
              </a:rPr>
              <a:t> </a:t>
            </a:r>
            <a:r>
              <a:rPr lang="zh-TW" altLang="en-US" sz="9600" dirty="0" smtClean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華康正顏楷體W5" pitchFamily="65" charset="-120"/>
                <a:ea typeface="華康正顏楷體W5" pitchFamily="65" charset="-120"/>
              </a:rPr>
              <a:t> </a:t>
            </a:r>
            <a:r>
              <a:rPr lang="zh-TW" altLang="en-US" sz="9600" dirty="0" smtClean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謝謝</a:t>
            </a:r>
            <a:r>
              <a:rPr lang="zh-TW" altLang="en-US" sz="9600" dirty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聆聽</a:t>
            </a:r>
            <a:r>
              <a:rPr lang="zh-TW" altLang="en-US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華康正顏楷體W5" pitchFamily="65" charset="-120"/>
                <a:ea typeface="華康正顏楷體W5" pitchFamily="65" charset="-120"/>
              </a:rPr>
              <a:t/>
            </a:r>
            <a:br>
              <a:rPr lang="zh-TW" altLang="en-US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華康正顏楷體W5" pitchFamily="65" charset="-120"/>
                <a:ea typeface="華康正顏楷體W5" pitchFamily="65" charset="-120"/>
              </a:rPr>
            </a:br>
            <a:r>
              <a:rPr lang="zh-TW" altLang="en-US" sz="660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華康正顏楷體W5" pitchFamily="65" charset="-120"/>
                <a:ea typeface="華康正顏楷體W5" pitchFamily="65" charset="-120"/>
              </a:rPr>
              <a:t>      </a:t>
            </a:r>
            <a:r>
              <a:rPr lang="zh-TW" altLang="en-US" sz="9600" kern="1200" dirty="0" smtClean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+mn-cs"/>
              </a:rPr>
              <a:t>敬請指教</a:t>
            </a:r>
            <a:endParaRPr lang="zh-TW" altLang="en-US" sz="9600" kern="1200" dirty="0">
              <a:ln w="11430"/>
              <a:solidFill>
                <a:srgbClr val="FF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4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35896" y="628992"/>
            <a:ext cx="5832475" cy="692150"/>
          </a:xfrm>
        </p:spPr>
        <p:txBody>
          <a:bodyPr/>
          <a:lstStyle/>
          <a:p>
            <a:pPr algn="ctr"/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601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 班 同一批人連續追蹤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483773"/>
              </p:ext>
            </p:extLst>
          </p:nvPr>
        </p:nvGraphicFramePr>
        <p:xfrm>
          <a:off x="468313" y="1298575"/>
          <a:ext cx="820737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482"/>
                <a:gridCol w="1172482"/>
                <a:gridCol w="1172482"/>
                <a:gridCol w="1172482"/>
                <a:gridCol w="1172482"/>
                <a:gridCol w="1172482"/>
                <a:gridCol w="117248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100(1)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100(2)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101(2)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101(1)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102(2)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102(1)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肥胖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適中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8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8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9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過輕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7" name="內容版面配置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4971216"/>
              </p:ext>
            </p:extLst>
          </p:nvPr>
        </p:nvGraphicFramePr>
        <p:xfrm>
          <a:off x="467544" y="3717032"/>
          <a:ext cx="703489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482"/>
                <a:gridCol w="1172482"/>
                <a:gridCol w="1172482"/>
                <a:gridCol w="1172482"/>
                <a:gridCol w="1172482"/>
                <a:gridCol w="117248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103(2)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103(1)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104(2)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104(1)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105(1)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肥胖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適中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9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8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8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過輕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標題 1"/>
          <p:cNvSpPr txBox="1">
            <a:spLocks/>
          </p:cNvSpPr>
          <p:nvPr/>
        </p:nvSpPr>
        <p:spPr bwMode="auto">
          <a:xfrm>
            <a:off x="899592" y="160941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0" dirty="0" smtClean="0">
                <a:solidFill>
                  <a:sysClr val="window" lastClr="FFFFFF"/>
                </a:solidFill>
                <a:latin typeface="Candara"/>
                <a:ea typeface="標楷體"/>
              </a:rPr>
              <a:t>壹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問題分析</a:t>
            </a:r>
            <a:endParaRPr lang="zh-TW" altLang="en-US" b="0" dirty="0">
              <a:solidFill>
                <a:sysClr val="window" lastClr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4431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35896" y="433811"/>
            <a:ext cx="5832475" cy="692150"/>
          </a:xfrm>
        </p:spPr>
        <p:txBody>
          <a:bodyPr/>
          <a:lstStyle/>
          <a:p>
            <a:pPr algn="ctr"/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501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 同一批人連續追蹤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844639"/>
              </p:ext>
            </p:extLst>
          </p:nvPr>
        </p:nvGraphicFramePr>
        <p:xfrm>
          <a:off x="468313" y="1298575"/>
          <a:ext cx="820737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482"/>
                <a:gridCol w="1172482"/>
                <a:gridCol w="1172482"/>
                <a:gridCol w="1172482"/>
                <a:gridCol w="1172482"/>
                <a:gridCol w="1172482"/>
                <a:gridCol w="1172482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101(1)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101(2)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102(1)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102(2)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103(1)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103(2)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肥胖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適中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過輕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911945"/>
              </p:ext>
            </p:extLst>
          </p:nvPr>
        </p:nvGraphicFramePr>
        <p:xfrm>
          <a:off x="467544" y="3789040"/>
          <a:ext cx="460851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9550"/>
                <a:gridCol w="1196788"/>
                <a:gridCol w="1183342"/>
                <a:gridCol w="1068832"/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104(1)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104(2)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105(1)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肥胖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適中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過輕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899592" y="160941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0" dirty="0" smtClean="0">
                <a:solidFill>
                  <a:sysClr val="window" lastClr="FFFFFF"/>
                </a:solidFill>
                <a:latin typeface="Candara"/>
                <a:ea typeface="標楷體"/>
              </a:rPr>
              <a:t>壹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問題分析</a:t>
            </a:r>
            <a:endParaRPr lang="zh-TW" altLang="en-US" b="0" dirty="0">
              <a:solidFill>
                <a:sysClr val="window" lastClr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6365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91880" y="476672"/>
            <a:ext cx="5832475" cy="692150"/>
          </a:xfrm>
        </p:spPr>
        <p:txBody>
          <a:bodyPr/>
          <a:lstStyle/>
          <a:p>
            <a:pPr algn="ctr"/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401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 同一批人連續追蹤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5810046"/>
              </p:ext>
            </p:extLst>
          </p:nvPr>
        </p:nvGraphicFramePr>
        <p:xfrm>
          <a:off x="468313" y="1298575"/>
          <a:ext cx="586241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482"/>
                <a:gridCol w="1172482"/>
                <a:gridCol w="1172482"/>
                <a:gridCol w="1172482"/>
                <a:gridCol w="1172482"/>
              </a:tblGrid>
              <a:tr h="37084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102(1)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dirty="0" smtClean="0"/>
                        <a:t>102(2)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103(1)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103(2)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肥胖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6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適中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9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9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過輕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8988250"/>
              </p:ext>
            </p:extLst>
          </p:nvPr>
        </p:nvGraphicFramePr>
        <p:xfrm>
          <a:off x="467544" y="3645024"/>
          <a:ext cx="4752528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224136"/>
                <a:gridCol w="1149968"/>
                <a:gridCol w="122629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104(1)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104(2)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105(1)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肥胖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4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適中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9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8</a:t>
                      </a:r>
                      <a:endParaRPr lang="zh-TW" alt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過輕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標題 1"/>
          <p:cNvSpPr txBox="1">
            <a:spLocks/>
          </p:cNvSpPr>
          <p:nvPr/>
        </p:nvSpPr>
        <p:spPr bwMode="auto">
          <a:xfrm>
            <a:off x="899592" y="160941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0" dirty="0" smtClean="0">
                <a:solidFill>
                  <a:sysClr val="window" lastClr="FFFFFF"/>
                </a:solidFill>
                <a:latin typeface="Candara"/>
                <a:ea typeface="標楷體"/>
              </a:rPr>
              <a:t>壹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問題分析</a:t>
            </a:r>
            <a:endParaRPr lang="zh-TW" altLang="en-US" b="0" dirty="0">
              <a:solidFill>
                <a:sysClr val="window" lastClr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4153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613199" y="404664"/>
            <a:ext cx="5832475" cy="692150"/>
          </a:xfrm>
        </p:spPr>
        <p:txBody>
          <a:bodyPr/>
          <a:lstStyle/>
          <a:p>
            <a:pPr algn="ctr"/>
            <a:r>
              <a:rPr lang="en-US" altLang="zh-TW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301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 </a:t>
            </a:r>
            <a:r>
              <a:rPr lang="zh-TW" altLang="en-US" sz="2800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同一批人連續追蹤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365973"/>
              </p:ext>
            </p:extLst>
          </p:nvPr>
        </p:nvGraphicFramePr>
        <p:xfrm>
          <a:off x="467544" y="1124744"/>
          <a:ext cx="5976666" cy="245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111"/>
                <a:gridCol w="996111"/>
                <a:gridCol w="996111"/>
                <a:gridCol w="996111"/>
                <a:gridCol w="996111"/>
                <a:gridCol w="996111"/>
              </a:tblGrid>
              <a:tr h="601216"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103(1)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103(2)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104(1)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104(2)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105(1)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肥胖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</a:tr>
              <a:tr h="4789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適中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9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8</a:t>
                      </a:r>
                      <a:endParaRPr lang="zh-TW" altLang="en-US" sz="24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過輕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標題 1"/>
          <p:cNvSpPr txBox="1">
            <a:spLocks/>
          </p:cNvSpPr>
          <p:nvPr/>
        </p:nvSpPr>
        <p:spPr bwMode="auto">
          <a:xfrm>
            <a:off x="-76889" y="3573016"/>
            <a:ext cx="518457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华文细黑" pitchFamily="2" charset="-122"/>
                <a:cs typeface="华文细黑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/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201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 同一批人連續追</a:t>
            </a:r>
            <a:r>
              <a:rPr lang="zh-TW" altLang="en-US" sz="280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蹤</a:t>
            </a:r>
            <a:endParaRPr lang="zh-TW" altLang="en-US" dirty="0"/>
          </a:p>
        </p:txBody>
      </p:sp>
      <p:graphicFrame>
        <p:nvGraphicFramePr>
          <p:cNvPr id="8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136563"/>
              </p:ext>
            </p:extLst>
          </p:nvPr>
        </p:nvGraphicFramePr>
        <p:xfrm>
          <a:off x="467544" y="4077072"/>
          <a:ext cx="3984444" cy="245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111"/>
                <a:gridCol w="996111"/>
                <a:gridCol w="996111"/>
                <a:gridCol w="996111"/>
              </a:tblGrid>
              <a:tr h="601216"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104(1)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104(2)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105(1)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肥胖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3</a:t>
                      </a:r>
                      <a:endParaRPr lang="zh-TW" altLang="en-US" sz="24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</a:tr>
              <a:tr h="4789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適中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7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8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8</a:t>
                      </a:r>
                      <a:endParaRPr lang="zh-TW" altLang="en-US" sz="24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過輕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1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標題 1"/>
          <p:cNvSpPr txBox="1">
            <a:spLocks/>
          </p:cNvSpPr>
          <p:nvPr/>
        </p:nvSpPr>
        <p:spPr bwMode="auto">
          <a:xfrm>
            <a:off x="4572000" y="3530515"/>
            <a:ext cx="5112568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华文细黑" pitchFamily="2" charset="-122"/>
                <a:cs typeface="华文细黑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华文细黑" pitchFamily="2" charset="-122"/>
                <a:cs typeface="华文细黑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9pPr>
          </a:lstStyle>
          <a:p>
            <a:pPr algn="ctr"/>
            <a:r>
              <a:rPr lang="en-US" altLang="zh-TW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101</a:t>
            </a:r>
            <a:r>
              <a:rPr lang="zh-TW" altLang="en-US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 同一批人連續追蹤</a:t>
            </a:r>
            <a:endParaRPr lang="zh-TW" altLang="en-US" dirty="0"/>
          </a:p>
        </p:txBody>
      </p:sp>
      <p:graphicFrame>
        <p:nvGraphicFramePr>
          <p:cNvPr id="10" name="內容版面配置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077651"/>
              </p:ext>
            </p:extLst>
          </p:nvPr>
        </p:nvGraphicFramePr>
        <p:xfrm>
          <a:off x="5580112" y="4106579"/>
          <a:ext cx="1992222" cy="245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111"/>
                <a:gridCol w="996111"/>
              </a:tblGrid>
              <a:tr h="601216">
                <a:tc>
                  <a:txBody>
                    <a:bodyPr/>
                    <a:lstStyle/>
                    <a:p>
                      <a:pPr algn="ctr"/>
                      <a:endParaRPr lang="zh-TW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105(1)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肥胖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2</a:t>
                      </a:r>
                      <a:endParaRPr lang="zh-TW" altLang="en-US" sz="2400" dirty="0"/>
                    </a:p>
                  </a:txBody>
                  <a:tcPr/>
                </a:tc>
              </a:tr>
              <a:tr h="47890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適中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9</a:t>
                      </a:r>
                      <a:endParaRPr lang="zh-TW" altLang="en-US" sz="24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過輕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/>
                        <a:t>0</a:t>
                      </a:r>
                      <a:endParaRPr lang="zh-TW" alt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標題 1"/>
          <p:cNvSpPr txBox="1">
            <a:spLocks/>
          </p:cNvSpPr>
          <p:nvPr/>
        </p:nvSpPr>
        <p:spPr bwMode="auto">
          <a:xfrm>
            <a:off x="611560" y="61814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0" dirty="0" smtClean="0">
                <a:solidFill>
                  <a:sysClr val="window" lastClr="FFFFFF"/>
                </a:solidFill>
                <a:latin typeface="Candara"/>
                <a:ea typeface="標楷體"/>
              </a:rPr>
              <a:t>壹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問題分析</a:t>
            </a:r>
            <a:endParaRPr lang="zh-TW" altLang="en-US" b="0" dirty="0">
              <a:solidFill>
                <a:sysClr val="window" lastClr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691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9772" y="419033"/>
            <a:ext cx="5832475" cy="692150"/>
          </a:xfrm>
        </p:spPr>
        <p:txBody>
          <a:bodyPr/>
          <a:lstStyle/>
          <a:p>
            <a:pPr algn="ctr"/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肥胖率</a:t>
            </a:r>
            <a:r>
              <a:rPr lang="en-US" altLang="zh-TW" sz="3000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en-US" altLang="zh-TW" sz="3000" dirty="0" smtClean="0">
                <a:latin typeface="標楷體"/>
                <a:ea typeface="標楷體"/>
              </a:rPr>
              <a:t>%)</a:t>
            </a:r>
            <a:endParaRPr lang="zh-TW" altLang="en-US" sz="3000" dirty="0"/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8945550"/>
              </p:ext>
            </p:extLst>
          </p:nvPr>
        </p:nvGraphicFramePr>
        <p:xfrm>
          <a:off x="468313" y="1298575"/>
          <a:ext cx="8207374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2482"/>
                <a:gridCol w="1172482"/>
                <a:gridCol w="1172482"/>
                <a:gridCol w="1172482"/>
                <a:gridCol w="1172482"/>
                <a:gridCol w="1172482"/>
                <a:gridCol w="1172482"/>
              </a:tblGrid>
              <a:tr h="380957"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</a:t>
                      </a:r>
                      <a:r>
                        <a:rPr lang="zh-TW" altLang="en-US" sz="2000" dirty="0" smtClean="0"/>
                        <a:t>年級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</a:t>
                      </a:r>
                      <a:r>
                        <a:rPr lang="zh-TW" altLang="en-US" sz="2000" dirty="0" smtClean="0"/>
                        <a:t>年級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</a:t>
                      </a:r>
                      <a:r>
                        <a:rPr lang="zh-TW" altLang="en-US" sz="2000" dirty="0" smtClean="0"/>
                        <a:t>年級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</a:t>
                      </a:r>
                      <a:r>
                        <a:rPr lang="zh-TW" altLang="en-US" sz="2000" dirty="0" smtClean="0"/>
                        <a:t>年級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5</a:t>
                      </a:r>
                      <a:r>
                        <a:rPr lang="zh-TW" altLang="en-US" sz="2000" dirty="0" smtClean="0"/>
                        <a:t>年級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6</a:t>
                      </a:r>
                      <a:r>
                        <a:rPr lang="zh-TW" altLang="en-US" sz="2000" dirty="0" smtClean="0"/>
                        <a:t>年級</a:t>
                      </a:r>
                      <a:endParaRPr lang="zh-TW" altLang="en-US" sz="2000" dirty="0"/>
                    </a:p>
                  </a:txBody>
                  <a:tcPr/>
                </a:tc>
              </a:tr>
              <a:tr h="380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105(1)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30.8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25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23</a:t>
                      </a:r>
                      <a:endParaRPr lang="zh-TW" altLang="en-US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43.8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36.4</a:t>
                      </a:r>
                      <a:endParaRPr lang="zh-TW" alt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18.2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80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104(2)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solidFill>
                            <a:srgbClr val="FF0000"/>
                          </a:solidFill>
                        </a:rPr>
                        <a:t>33.3</a:t>
                      </a:r>
                      <a:endParaRPr lang="zh-TW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23</a:t>
                      </a:r>
                      <a:endParaRPr lang="zh-TW" altLang="en-US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43.8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45.5</a:t>
                      </a:r>
                      <a:endParaRPr lang="zh-TW" alt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18.2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</a:tr>
              <a:tr h="380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104(1)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33.3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23</a:t>
                      </a:r>
                      <a:endParaRPr lang="zh-TW" altLang="en-US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43.8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45.5</a:t>
                      </a:r>
                      <a:endParaRPr lang="zh-TW" alt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18.2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</a:tr>
              <a:tr h="380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103(2)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15.4</a:t>
                      </a:r>
                      <a:endParaRPr lang="zh-TW" altLang="en-US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37.5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45.5</a:t>
                      </a:r>
                      <a:endParaRPr lang="zh-TW" alt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18.2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</a:tr>
              <a:tr h="380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103(1)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23.1</a:t>
                      </a:r>
                      <a:endParaRPr lang="zh-TW" altLang="en-US" sz="2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37.5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36.4</a:t>
                      </a:r>
                      <a:endParaRPr lang="zh-TW" alt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18.2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</a:tr>
              <a:tr h="380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102(2)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37.5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45.5</a:t>
                      </a:r>
                      <a:endParaRPr lang="zh-TW" alt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18.2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</a:tr>
              <a:tr h="380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102(1)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37.5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36.4</a:t>
                      </a:r>
                      <a:endParaRPr lang="zh-TW" alt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20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</a:tr>
              <a:tr h="380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101(2)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40</a:t>
                      </a:r>
                      <a:endParaRPr lang="zh-TW" alt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20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</a:tr>
              <a:tr h="380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101(1)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30</a:t>
                      </a:r>
                      <a:endParaRPr lang="zh-TW" altLang="en-US" sz="2000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</a:tr>
              <a:tr h="380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100(2)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20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/>
                    </a:p>
                  </a:txBody>
                  <a:tcPr/>
                </a:tc>
              </a:tr>
              <a:tr h="380957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100(1)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/>
                        <a:t>10</a:t>
                      </a:r>
                      <a:endParaRPr lang="zh-TW" altLang="en-US" sz="2000" dirty="0"/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標題 1"/>
          <p:cNvSpPr txBox="1">
            <a:spLocks/>
          </p:cNvSpPr>
          <p:nvPr/>
        </p:nvSpPr>
        <p:spPr bwMode="auto">
          <a:xfrm>
            <a:off x="899592" y="160941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0" dirty="0" smtClean="0">
                <a:solidFill>
                  <a:sysClr val="window" lastClr="FFFFFF"/>
                </a:solidFill>
                <a:latin typeface="Candara"/>
                <a:ea typeface="標楷體"/>
              </a:rPr>
              <a:t>壹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問題分析</a:t>
            </a:r>
            <a:endParaRPr lang="zh-TW" altLang="en-US" b="0" dirty="0">
              <a:solidFill>
                <a:sysClr val="window" lastClr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556F8C-FEC1-4F84-924F-58273CF60C34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734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     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3085390" y="180729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0" dirty="0" smtClean="0">
                <a:solidFill>
                  <a:sysClr val="window" lastClr="FFFFFF"/>
                </a:solidFill>
                <a:latin typeface="Candara"/>
                <a:ea typeface="標楷體"/>
              </a:rPr>
              <a:t>壹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問題分析</a:t>
            </a:r>
            <a:endParaRPr lang="zh-TW" altLang="en-US" b="0" dirty="0">
              <a:solidFill>
                <a:sysClr val="window" lastClr="FFFFFF"/>
              </a:solidFill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8" name="內容版面配置區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1065243"/>
              </p:ext>
            </p:extLst>
          </p:nvPr>
        </p:nvGraphicFramePr>
        <p:xfrm>
          <a:off x="538943" y="1716907"/>
          <a:ext cx="8229600" cy="4645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785"/>
                <a:gridCol w="1158415"/>
                <a:gridCol w="1371600"/>
                <a:gridCol w="1371600"/>
                <a:gridCol w="1371600"/>
                <a:gridCol w="1371600"/>
              </a:tblGrid>
              <a:tr h="86423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體位</a:t>
                      </a: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學校</a:t>
                      </a: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過輕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適中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過重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超重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>
                          <a:latin typeface="標楷體" pitchFamily="65" charset="-120"/>
                          <a:ea typeface="標楷體" pitchFamily="65" charset="-120"/>
                        </a:rPr>
                        <a:t>人數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</a:tr>
              <a:tr h="864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多年</a:t>
                      </a: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3.7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64.6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9.8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22.2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82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</a:tr>
              <a:tr h="864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柏村</a:t>
                      </a: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3.7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60.5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17.3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18.5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85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</a:tr>
              <a:tr h="864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述美</a:t>
                      </a: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1.9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66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11.3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20.8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53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</a:tr>
              <a:tr h="864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金湖國中</a:t>
                      </a:r>
                    </a:p>
                  </a:txBody>
                  <a:tcPr marT="45727" marB="45727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63.1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13.8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20.2</a:t>
                      </a:r>
                      <a:r>
                        <a:rPr lang="en-US" altLang="zh-TW" sz="24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標楷體" pitchFamily="65" charset="-120"/>
                          <a:ea typeface="標楷體" pitchFamily="65" charset="-120"/>
                        </a:rPr>
                        <a:t>436</a:t>
                      </a:r>
                      <a:endParaRPr lang="zh-TW" altLang="en-US" sz="2400" dirty="0"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7" marB="45727" anchor="ctr"/>
                </a:tc>
              </a:tr>
            </a:tbl>
          </a:graphicData>
        </a:graphic>
      </p:graphicFrame>
      <p:sp>
        <p:nvSpPr>
          <p:cNvPr id="9" name="副標題 2"/>
          <p:cNvSpPr txBox="1">
            <a:spLocks/>
          </p:cNvSpPr>
          <p:nvPr/>
        </p:nvSpPr>
        <p:spPr bwMode="auto">
          <a:xfrm>
            <a:off x="539552" y="1116832"/>
            <a:ext cx="540067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800" b="1" smtClean="0">
                <a:solidFill>
                  <a:schemeClr val="tx1"/>
                </a:solidFill>
                <a:latin typeface="+mn-lt"/>
                <a:ea typeface="华文细黑" pitchFamily="2" charset="-122"/>
                <a:cs typeface="华文细黑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华文细黑" pitchFamily="2" charset="-122"/>
                <a:cs typeface="华文细黑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1600">
                <a:solidFill>
                  <a:schemeClr val="tx1"/>
                </a:solidFill>
                <a:latin typeface="+mn-lt"/>
                <a:ea typeface="华文细黑" pitchFamily="2" charset="-122"/>
                <a:cs typeface="华文细黑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n"/>
              <a:defRPr sz="1400">
                <a:solidFill>
                  <a:schemeClr val="tx1"/>
                </a:solidFill>
                <a:latin typeface="+mn-lt"/>
                <a:ea typeface="华文细黑" pitchFamily="2" charset="-122"/>
                <a:cs typeface="华文细黑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华文细黑" pitchFamily="2" charset="-122"/>
                <a:cs typeface="华文细黑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zh-TW" altLang="en-US" sz="3000" dirty="0" smtClean="0">
                <a:latin typeface="標楷體" pitchFamily="65" charset="-120"/>
                <a:ea typeface="標楷體" pitchFamily="65" charset="-120"/>
              </a:rPr>
              <a:t>健康體位種子學校</a:t>
            </a:r>
            <a:r>
              <a:rPr lang="en-US" altLang="zh-TW" sz="3000" dirty="0" smtClean="0">
                <a:latin typeface="標楷體" pitchFamily="65" charset="-120"/>
                <a:ea typeface="標楷體" pitchFamily="65" charset="-120"/>
              </a:rPr>
              <a:t>103(2)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</p:txBody>
      </p:sp>
      <p:cxnSp>
        <p:nvCxnSpPr>
          <p:cNvPr id="5" name="直線接點 4"/>
          <p:cNvCxnSpPr/>
          <p:nvPr/>
        </p:nvCxnSpPr>
        <p:spPr bwMode="auto">
          <a:xfrm flipH="1" flipV="1">
            <a:off x="539552" y="1716907"/>
            <a:ext cx="1611977" cy="11742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7481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 bwMode="auto">
          <a:xfrm>
            <a:off x="3085390" y="180729"/>
            <a:ext cx="3240361" cy="936103"/>
          </a:xfrm>
          <a:prstGeom prst="rect">
            <a:avLst/>
          </a:prstGeom>
          <a:gradFill rotWithShape="1">
            <a:gsLst>
              <a:gs pos="0">
                <a:srgbClr val="4584D3">
                  <a:tint val="96000"/>
                  <a:satMod val="120000"/>
                  <a:lumMod val="120000"/>
                </a:srgbClr>
              </a:gs>
              <a:gs pos="100000">
                <a:srgbClr val="4584D3">
                  <a:shade val="89000"/>
                  <a:lumMod val="90000"/>
                </a:srgbClr>
              </a:gs>
            </a:gsLst>
            <a:lin ang="5400000" scaled="0"/>
          </a:gradFill>
          <a:ln>
            <a:noFill/>
          </a:ln>
          <a:effectLst>
            <a:glow rad="228600">
              <a:srgbClr val="05E0DB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TW" altLang="en-US" b="0" dirty="0">
                <a:solidFill>
                  <a:sysClr val="window" lastClr="FFFFFF"/>
                </a:solidFill>
                <a:latin typeface="Candara"/>
                <a:ea typeface="標楷體"/>
              </a:rPr>
              <a:t>貳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新細明體"/>
                <a:ea typeface="新細明體"/>
              </a:rPr>
              <a:t>、</a:t>
            </a:r>
            <a:r>
              <a:rPr lang="zh-TW" altLang="en-US" b="0" dirty="0" smtClean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目標</a:t>
            </a:r>
            <a:r>
              <a:rPr lang="zh-TW" altLang="en-US" b="0" dirty="0">
                <a:solidFill>
                  <a:sysClr val="window" lastClr="FFFFFF"/>
                </a:solidFill>
                <a:latin typeface="標楷體" pitchFamily="65" charset="-120"/>
                <a:ea typeface="標楷體" pitchFamily="65" charset="-120"/>
              </a:rPr>
              <a:t>策略</a:t>
            </a:r>
          </a:p>
        </p:txBody>
      </p:sp>
      <p:sp>
        <p:nvSpPr>
          <p:cNvPr id="5" name="矩形 4"/>
          <p:cNvSpPr/>
          <p:nvPr/>
        </p:nvSpPr>
        <p:spPr>
          <a:xfrm>
            <a:off x="971600" y="1323383"/>
            <a:ext cx="7859318" cy="3373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TW" sz="2600" b="1" dirty="0">
                <a:solidFill>
                  <a:schemeClr val="accent1"/>
                </a:solidFill>
                <a:ea typeface="新細明體" pitchFamily="18" charset="-120"/>
              </a:rPr>
              <a:t>1.</a:t>
            </a:r>
            <a:r>
              <a:rPr lang="zh-TW" altLang="en-US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學生每天睡足八小時的比率增加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TW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en-US" altLang="zh-TW" sz="2600" b="1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學生每天吃五蔬果比率增加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TW" sz="2600" b="1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學生每天課後看電視玩電動打電腦時間低於</a:t>
            </a:r>
            <a:r>
              <a:rPr lang="en-US" altLang="zh-TW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小時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TW" sz="2600" b="1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學生每天運動時間多於</a:t>
            </a:r>
            <a:r>
              <a:rPr lang="en-US" altLang="zh-TW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分鐘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TW" sz="2600" b="1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lang="en-US" altLang="zh-TW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學生每天喝足白開水比率增加</a:t>
            </a:r>
            <a:r>
              <a:rPr lang="en-US" altLang="zh-TW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(1500cc)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defRPr/>
            </a:pPr>
            <a:r>
              <a:rPr lang="en-US" altLang="zh-TW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6.</a:t>
            </a:r>
            <a:r>
              <a:rPr lang="zh-TW" altLang="en-US" sz="2600" b="1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學生每天喝含糖飲料的比率下降</a:t>
            </a:r>
          </a:p>
        </p:txBody>
      </p:sp>
    </p:spTree>
    <p:extLst>
      <p:ext uri="{BB962C8B-B14F-4D97-AF65-F5344CB8AC3E}">
        <p14:creationId xmlns:p14="http://schemas.microsoft.com/office/powerpoint/2010/main" val="317481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佈景主題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6699"/>
      </a:accent1>
      <a:accent2>
        <a:srgbClr val="45ACDF"/>
      </a:accent2>
      <a:accent3>
        <a:srgbClr val="FFFFFF"/>
      </a:accent3>
      <a:accent4>
        <a:srgbClr val="000000"/>
      </a:accent4>
      <a:accent5>
        <a:srgbClr val="ADB8CA"/>
      </a:accent5>
      <a:accent6>
        <a:srgbClr val="3E9BCA"/>
      </a:accent6>
      <a:hlink>
        <a:srgbClr val="0099CC"/>
      </a:hlink>
      <a:folHlink>
        <a:srgbClr val="66CCFF"/>
      </a:folHlink>
    </a:clrScheme>
    <a:fontScheme name="NordriDesign_免费商务模板系列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CC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96FF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ADC9FF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093DC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B3C8EB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佈景主題1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6699"/>
      </a:accent1>
      <a:accent2>
        <a:srgbClr val="45ACDF"/>
      </a:accent2>
      <a:accent3>
        <a:srgbClr val="FFFFFF"/>
      </a:accent3>
      <a:accent4>
        <a:srgbClr val="000000"/>
      </a:accent4>
      <a:accent5>
        <a:srgbClr val="ADB8CA"/>
      </a:accent5>
      <a:accent6>
        <a:srgbClr val="3E9BCA"/>
      </a:accent6>
      <a:hlink>
        <a:srgbClr val="0099CC"/>
      </a:hlink>
      <a:folHlink>
        <a:srgbClr val="66CCFF"/>
      </a:folHlink>
    </a:clrScheme>
    <a:fontScheme name="NordriDesign_免费商务模板系列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NordriDesign_免费商务模板系列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_免费商务模板系列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_免费商务模板系列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rdridesign.com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CC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96FF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ADC9FF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.com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5093DC"/>
        </a:accent1>
        <a:accent2>
          <a:srgbClr val="336699"/>
        </a:accent2>
        <a:accent3>
          <a:srgbClr val="FFFFFF"/>
        </a:accent3>
        <a:accent4>
          <a:srgbClr val="000000"/>
        </a:accent4>
        <a:accent5>
          <a:srgbClr val="B3C8EB"/>
        </a:accent5>
        <a:accent6>
          <a:srgbClr val="2D5C8A"/>
        </a:accent6>
        <a:hlink>
          <a:srgbClr val="00458A"/>
        </a:hlink>
        <a:folHlink>
          <a:srgbClr val="33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6B0DA2B577FB6A418E50B21056388BBC" ma:contentTypeVersion="0" ma:contentTypeDescription="建立新的文件。" ma:contentTypeScope="" ma:versionID="5265f5b8da754fc8f36b0a0a92776ddb">
  <xsd:schema xmlns:xsd="http://www.w3.org/2001/XMLSchema" xmlns:p="http://schemas.microsoft.com/office/2006/metadata/properties" targetNamespace="http://schemas.microsoft.com/office/2006/metadata/properties" ma:root="true" ma:fieldsID="b8ca951d90cafeb83d4a03d140f1bad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 ma:readOnly="true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D2C716F-C06F-41B8-9378-33350490ED01}">
  <ds:schemaRefs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7097E32-52EF-4708-A889-D0A0FAC1F26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227FF8-97BF-4B4F-A371-D1B0EB8375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14952</TotalTime>
  <Words>1486</Words>
  <Application>Microsoft Office PowerPoint</Application>
  <PresentationFormat>如螢幕大小 (4:3)</PresentationFormat>
  <Paragraphs>497</Paragraphs>
  <Slides>25</Slides>
  <Notes>1</Notes>
  <HiddenSlides>0</HiddenSlides>
  <MMClips>1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25</vt:i4>
      </vt:variant>
    </vt:vector>
  </HeadingPairs>
  <TitlesOfParts>
    <vt:vector size="27" baseType="lpstr">
      <vt:lpstr>佈景主題1</vt:lpstr>
      <vt:lpstr>1_佈景主題1</vt:lpstr>
      <vt:lpstr>PowerPoint 簡報</vt:lpstr>
      <vt:lpstr>PowerPoint 簡報</vt:lpstr>
      <vt:lpstr>601 班 同一批人連續追蹤</vt:lpstr>
      <vt:lpstr>501 班 同一批人連續追蹤</vt:lpstr>
      <vt:lpstr>401 班 同一批人連續追蹤</vt:lpstr>
      <vt:lpstr>301班 同一批人連續追蹤</vt:lpstr>
      <vt:lpstr>肥胖率(%)</vt:lpstr>
      <vt:lpstr>    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物質社會環境</vt:lpstr>
      <vt:lpstr>物質社會環境</vt:lpstr>
      <vt:lpstr>物質社會環境</vt:lpstr>
      <vt:lpstr>PowerPoint 簡報</vt:lpstr>
      <vt:lpstr>PowerPoint 簡報</vt:lpstr>
      <vt:lpstr>PowerPoint 簡報</vt:lpstr>
      <vt:lpstr>PowerPoint 簡報</vt:lpstr>
      <vt:lpstr>PowerPoint 簡報</vt:lpstr>
      <vt:lpstr>運動健康卡 取代 全民健保卡</vt:lpstr>
      <vt:lpstr>最後，大家一起來動一動吧！</vt:lpstr>
      <vt:lpstr>  謝謝聆聽       敬請指教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健康促進學校推行</dc:title>
  <dc:creator>USER</dc:creator>
  <cp:lastModifiedBy>user</cp:lastModifiedBy>
  <cp:revision>867</cp:revision>
  <cp:lastPrinted>2016-12-30T04:37:01Z</cp:lastPrinted>
  <dcterms:created xsi:type="dcterms:W3CDTF">2012-04-19T07:50:21Z</dcterms:created>
  <dcterms:modified xsi:type="dcterms:W3CDTF">2017-01-05T23:15:40Z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0x0101006B0DA2B577FB6A418E50B21056388BBC</vt:lpwstr>
  </property>
</Properties>
</file>