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4167" r:id="rId2"/>
    <p:sldMasterId id="2147484323" r:id="rId3"/>
  </p:sldMasterIdLst>
  <p:sldIdLst>
    <p:sldId id="256" r:id="rId4"/>
    <p:sldId id="268" r:id="rId5"/>
    <p:sldId id="271" r:id="rId6"/>
    <p:sldId id="258" r:id="rId7"/>
    <p:sldId id="257" r:id="rId8"/>
    <p:sldId id="259" r:id="rId9"/>
    <p:sldId id="262" r:id="rId10"/>
    <p:sldId id="263" r:id="rId11"/>
    <p:sldId id="261" r:id="rId12"/>
    <p:sldId id="264" r:id="rId13"/>
    <p:sldId id="265" r:id="rId14"/>
    <p:sldId id="260" r:id="rId15"/>
    <p:sldId id="266" r:id="rId16"/>
    <p:sldId id="270" r:id="rId17"/>
    <p:sldId id="269" r:id="rId18"/>
    <p:sldId id="272" r:id="rId19"/>
    <p:sldId id="267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234"/>
    <a:srgbClr val="2683C6"/>
    <a:srgbClr val="5B574B"/>
    <a:srgbClr val="07559B"/>
    <a:srgbClr val="FFD712"/>
    <a:srgbClr val="0036A2"/>
    <a:srgbClr val="F5F5F5"/>
    <a:srgbClr val="78E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5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38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75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49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4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29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36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44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74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632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467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32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40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7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15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53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105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264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590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50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573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483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32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411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28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24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1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03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2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65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0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3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3A72BA-4F13-447C-9203-4937BBD3E4ED}" type="datetimeFigureOut">
              <a:rPr lang="zh-TW" altLang="en-US" smtClean="0"/>
              <a:t>2017/1/7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4B95B9A-D871-461B-A29F-A7658BAFC6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sclass@stu.edu.tw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725"/>
          <a:stretch/>
        </p:blipFill>
        <p:spPr>
          <a:xfrm>
            <a:off x="634313" y="562048"/>
            <a:ext cx="6616494" cy="351239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38100" stA="19000" endPos="40000" dist="127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50389" y="1306286"/>
            <a:ext cx="6503864" cy="4809506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altLang="zh-TW" sz="32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105</a:t>
            </a:r>
            <a:r>
              <a:rPr lang="zh-TW" altLang="en-US" sz="32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學年度健康促進</a:t>
            </a:r>
            <a:r>
              <a:rPr lang="zh-TW" altLang="en-US" sz="32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學校外埠  參</a:t>
            </a:r>
            <a:r>
              <a:rPr lang="zh-TW" altLang="en-US" sz="32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訪增能</a:t>
            </a:r>
            <a:r>
              <a:rPr lang="zh-TW" altLang="en-US" sz="32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32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en-US" altLang="zh-TW" sz="32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32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報告者 </a:t>
            </a:r>
            <a:endParaRPr lang="en-US" altLang="zh-TW" sz="32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32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樹德科技大學 資工系</a:t>
            </a:r>
            <a:endParaRPr lang="en-US" altLang="zh-TW" sz="32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32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陳毓璋 </a:t>
            </a:r>
            <a:r>
              <a:rPr lang="zh-TW" altLang="en-US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副教授</a:t>
            </a:r>
            <a:endParaRPr lang="en-US" altLang="zh-TW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endParaRPr lang="en-US" altLang="zh-TW" dirty="0" smtClean="0">
              <a:solidFill>
                <a:srgbClr val="0A2234"/>
              </a:solidFill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5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63" r="1555" b="5796"/>
          <a:stretch/>
        </p:blipFill>
        <p:spPr>
          <a:xfrm>
            <a:off x="1975414" y="2018271"/>
            <a:ext cx="8413122" cy="40956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279" y="684889"/>
            <a:ext cx="10515600" cy="84548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快速直接姓名查詢健檢資料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2569328"/>
            <a:ext cx="1668512" cy="36090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64" y="3159834"/>
            <a:ext cx="1619378" cy="17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27" r="1555" b="5576"/>
          <a:stretch/>
        </p:blipFill>
        <p:spPr>
          <a:xfrm>
            <a:off x="1975414" y="2018271"/>
            <a:ext cx="8413122" cy="41271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175" y="684889"/>
            <a:ext cx="10515600" cy="84548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進階各項條件查詢，找尋特殊學生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9" y="2778506"/>
            <a:ext cx="1105706" cy="34575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346" y="3104846"/>
            <a:ext cx="916308" cy="31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45" r="1677" b="5795"/>
          <a:stretch/>
        </p:blipFill>
        <p:spPr>
          <a:xfrm>
            <a:off x="1859533" y="2034598"/>
            <a:ext cx="8413209" cy="41113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428" y="671614"/>
            <a:ext cx="10515600" cy="85876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家長可以自行登入查閱孩子從小到大健檢資料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2530" y="2296405"/>
            <a:ext cx="2983048" cy="39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2775" y="7962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教育局可以直接分析各區校的健康</a:t>
            </a:r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狀況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628"/>
            <a:ext cx="2044444" cy="3720635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3993" y="1868225"/>
            <a:ext cx="7820773" cy="43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2775" y="7962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外籍</a:t>
            </a:r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生也可以列入關懷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628"/>
            <a:ext cx="2044444" cy="372063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02" y="1786886"/>
            <a:ext cx="7965447" cy="447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1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7351" y="79621"/>
            <a:ext cx="10083907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投入人力與未來規劃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44258" y="2125362"/>
            <a:ext cx="10976687" cy="5220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每學期投入</a:t>
            </a:r>
            <a:r>
              <a:rPr lang="en-US" altLang="zh-TW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位實習學生 </a:t>
            </a:r>
            <a:r>
              <a:rPr lang="en-US" altLang="zh-TW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志工，不支薪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由樹德科大資工系支付</a:t>
            </a:r>
            <a:r>
              <a:rPr lang="en-US" altLang="zh-TW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1168" lvl="1" indent="0">
              <a:buNone/>
            </a:pP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位以上的實習同學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支援，五年來目前總共已經投入資工系三百多人次同學支援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與南華系統資料庫介接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可以更快速方便、節省人力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支援，護理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師也不用再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額外上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資料，屆時就可以擴大各縣市使用範圍，讓外縣市轉學生也能使用。</a:t>
            </a:r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全面宣導推廣學童家長端可以直接上網看孩子的健康與體能狀況 </a:t>
            </a:r>
            <a:r>
              <a:rPr lang="en-US" altLang="zh-TW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學童帳號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已開設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開發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，讓系統資訊傳達使用更加即時且方便。</a:t>
            </a:r>
            <a:endParaRPr lang="en-US" altLang="zh-TW" sz="2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14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sz="14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11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中小學校護能否幫學生擦藥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葉丙成 ：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當一個社會缺乏彼此間的體諒跟信任時，到最後就會變成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極端在乎防衛與責任歸屬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受害的，往往是那些需要幫助的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弱者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讓孩子們在學校能被學校護理人員照護，應該是大家都應該有的共識。在極端強調責任歸屬之餘，是不是該為孩子們重新思考一下？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/>
              <a:t>http://udn.com/news/story/6902/2211144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71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7127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r>
              <a:rPr lang="zh-TW" altLang="en-US" sz="6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947553"/>
            <a:ext cx="10058400" cy="4622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再次感謝高雄市教育局長官、傅楷</a:t>
            </a:r>
            <a:r>
              <a:rPr lang="zh-TW" altLang="en-US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傑老師、陳筱婷護理師、各校護理師大力協助</a:t>
            </a:r>
            <a:endParaRPr lang="en-US" altLang="zh-TW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有任何問題 歡迎詢問</a:t>
            </a:r>
            <a:endParaRPr lang="en-US" altLang="zh-TW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07-6158000#4614</a:t>
            </a:r>
          </a:p>
          <a:p>
            <a:pPr marL="0" indent="0" algn="ctr">
              <a:buNone/>
            </a:pPr>
            <a:r>
              <a:rPr lang="en-US" altLang="zh-TW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sclass@stu.edu.tw</a:t>
            </a:r>
            <a:endParaRPr lang="en-US" altLang="zh-TW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樹德科技大學 資工系</a:t>
            </a:r>
            <a:endParaRPr lang="en-US" altLang="zh-TW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陳毓璋 副教授</a:t>
            </a:r>
            <a:endParaRPr lang="en-US" altLang="zh-TW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6" y="179627"/>
            <a:ext cx="1137867" cy="125351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1" y="331866"/>
            <a:ext cx="683832" cy="129016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48" y="3798277"/>
            <a:ext cx="1348344" cy="245381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936" y="4668715"/>
            <a:ext cx="461488" cy="15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type="body" sz="half" idx="4294967295"/>
          </p:nvPr>
        </p:nvSpPr>
        <p:spPr>
          <a:xfrm>
            <a:off x="5519738" y="298373"/>
            <a:ext cx="6672262" cy="5884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這個孩子來自一個孤兒院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照片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是伊朗女藝術家</a:t>
            </a:r>
            <a:r>
              <a:rPr lang="en-US" altLang="zh-TW" sz="1800" dirty="0" err="1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BahareH</a:t>
            </a:r>
            <a:r>
              <a:rPr lang="en-US" altLang="zh-TW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err="1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BisheH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伊拉克的孤兒院拍攝的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孩子中午時分到庭院劃出媽媽的畫像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冰冷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的水泥底面因為有了媽媽的畫像而變得溫暖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躺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在媽媽的懷裡</a:t>
            </a:r>
            <a:r>
              <a:rPr lang="en-US" altLang="zh-TW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是真的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，不是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每個小朋友都有爸爸媽媽的呵護照護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的健康照護系統，就是要主動找出健康出問題的孩子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電腦不只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撿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土豆，還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可以找出健康出問題的學生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學校功能充分發揮，稍稍彌補這些孩子的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缺憾，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2011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年系統開發至今</a:t>
            </a:r>
            <a:r>
              <a:rPr lang="zh-TW" altLang="en-US" sz="18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這張圖一直是我的動力來源</a:t>
            </a: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18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感謝教育局的長官</a:t>
            </a:r>
            <a:r>
              <a:rPr lang="en-US" altLang="zh-TW" sz="1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傅楷節老師</a:t>
            </a:r>
            <a:r>
              <a:rPr lang="en-US" altLang="zh-TW" sz="1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、各校護理師</a:t>
            </a:r>
            <a:r>
              <a:rPr lang="en-US" altLang="zh-TW" sz="1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陳筱婷護理師</a:t>
            </a:r>
            <a:r>
              <a:rPr lang="en-US" altLang="zh-TW" sz="1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、三百多人次同學投入支援，</a:t>
            </a:r>
            <a:endParaRPr lang="en-US" altLang="zh-TW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再次感恩 </a:t>
            </a:r>
            <a:r>
              <a:rPr lang="en-US" altLang="zh-TW" sz="18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en-US" sz="12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內容版面配置區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4" y="298373"/>
            <a:ext cx="3270702" cy="5723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矩形 13"/>
          <p:cNvSpPr/>
          <p:nvPr/>
        </p:nvSpPr>
        <p:spPr>
          <a:xfrm rot="21131981">
            <a:off x="1911179" y="17291"/>
            <a:ext cx="280086" cy="370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0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725"/>
          <a:stretch/>
        </p:blipFill>
        <p:spPr>
          <a:xfrm rot="1008875">
            <a:off x="7160536" y="2549088"/>
            <a:ext cx="6487926" cy="3444139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38100" stA="19000" endPos="40000" dist="127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系統架構特色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397" y="1845734"/>
            <a:ext cx="10666283" cy="402336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雲端架構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節省成本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(VM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架構、非傳統單機式系統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任何時間、任何地點、任何裝置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(Any Time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Any Where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Any Device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即時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無需等待一學期以上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73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1866745"/>
            <a:ext cx="3502560" cy="3064740"/>
          </a:xfrm>
          <a:prstGeom prst="rect">
            <a:avLst/>
          </a:prstGeom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176" y="671614"/>
            <a:ext cx="10515600" cy="858764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系統功能特色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4259" y="2125362"/>
            <a:ext cx="10515600" cy="5220360"/>
          </a:xfrm>
        </p:spPr>
        <p:txBody>
          <a:bodyPr>
            <a:normAutofit/>
          </a:bodyPr>
          <a:lstStyle/>
          <a:p>
            <a:pPr lvl="1"/>
            <a:r>
              <a:rPr lang="zh-TW" altLang="en-US" sz="2000" dirty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 </a:t>
            </a:r>
            <a:r>
              <a:rPr lang="en-US" altLang="zh-TW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教育局、各校護理師、學生家長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串接中、小學健康檢查資料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轉學亦可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，讓健檢紀錄完整詳實不中斷</a:t>
            </a:r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身高、體重、</a:t>
            </a:r>
            <a:r>
              <a:rPr lang="en-US" altLang="zh-TW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BMI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中、小學生長曲線分析，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看出各階段成長狀況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可即時分析校、區、高雄市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正常、異常比例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提供健康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異常標準差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檢測分析 </a:t>
            </a:r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發展遲緩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檢測分析 </a:t>
            </a:r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進階健康資料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比較各班、校、區、市平均值分析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快速直接姓名查詢健檢資料，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快速尋找同學健檢資料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進階各項條件查詢，找尋特殊學生</a:t>
            </a:r>
            <a:r>
              <a:rPr lang="en-US" altLang="zh-TW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外籍學生也可以用護照號碼登入</a:t>
            </a:r>
            <a:r>
              <a:rPr lang="en-US" altLang="zh-TW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學生家長可以自行登入系統查看孩子從小到大健檢資料</a:t>
            </a:r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，讓家長清楚了解孩子生長狀況，可以看出學生個人健檢資料與全校、全區甚至於全高雄市同年級平均值比較。</a:t>
            </a:r>
            <a:endParaRPr lang="en-US" altLang="zh-TW" sz="20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教育局可以直接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分析各區、校的健康狀況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1400" dirty="0" smtClean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sz="14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13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175" y="613812"/>
            <a:ext cx="10515600" cy="922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身高、體重、</a:t>
            </a:r>
            <a:r>
              <a:rPr lang="en-US" altLang="zh-TW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BMI</a:t>
            </a:r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中小學生長曲線分析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t="9000" r="1445" b="6108"/>
          <a:stretch/>
        </p:blipFill>
        <p:spPr>
          <a:xfrm>
            <a:off x="1975414" y="2018271"/>
            <a:ext cx="8413122" cy="407426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465"/>
            <a:ext cx="2306623" cy="25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83" r="1432" b="5358"/>
          <a:stretch/>
        </p:blipFill>
        <p:spPr>
          <a:xfrm>
            <a:off x="1975414" y="2018271"/>
            <a:ext cx="8413122" cy="41010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031" y="659131"/>
            <a:ext cx="10515600" cy="87124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分析各年級健檢正常、異常比例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2273" y="3293416"/>
            <a:ext cx="2299063" cy="28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176" y="620495"/>
            <a:ext cx="10515600" cy="90988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健康異常標準差檢測分析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/>
          <a:srcRect t="9000" r="1445" b="6108"/>
          <a:stretch/>
        </p:blipFill>
        <p:spPr>
          <a:xfrm>
            <a:off x="1975415" y="2018270"/>
            <a:ext cx="8413122" cy="407426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" y="2664140"/>
            <a:ext cx="1904762" cy="35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46" r="1555" b="5358"/>
          <a:stretch/>
        </p:blipFill>
        <p:spPr>
          <a:xfrm>
            <a:off x="1975414" y="2018271"/>
            <a:ext cx="8413122" cy="41271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175" y="620495"/>
            <a:ext cx="10515600" cy="90988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發展遲緩檢測分析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28" y="2183160"/>
            <a:ext cx="1322656" cy="41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46" r="1555" b="6013"/>
          <a:stretch/>
        </p:blipFill>
        <p:spPr>
          <a:xfrm>
            <a:off x="1975414" y="2018271"/>
            <a:ext cx="8413122" cy="40956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1232" y="568979"/>
            <a:ext cx="10515600" cy="96139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A223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進階健康資料班、校、區、市平均值分析</a:t>
            </a:r>
            <a:endParaRPr lang="zh-TW" altLang="en-US" sz="4000" dirty="0">
              <a:solidFill>
                <a:srgbClr val="0A223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489" y="2901322"/>
            <a:ext cx="942685" cy="32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5267</TotalTime>
  <Words>716</Words>
  <Application>Microsoft Office PowerPoint</Application>
  <PresentationFormat>寬螢幕</PresentationFormat>
  <Paragraphs>71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Adobe 楷体 Std R</vt:lpstr>
      <vt:lpstr>新細明體</vt:lpstr>
      <vt:lpstr>標楷體</vt:lpstr>
      <vt:lpstr>Calibri</vt:lpstr>
      <vt:lpstr>Calibri Light</vt:lpstr>
      <vt:lpstr>Wingdings</vt:lpstr>
      <vt:lpstr>Wingdings 2</vt:lpstr>
      <vt:lpstr>HDOfficeLightV0</vt:lpstr>
      <vt:lpstr>1_HDOfficeLightV0</vt:lpstr>
      <vt:lpstr>回顧</vt:lpstr>
      <vt:lpstr>PowerPoint 簡報</vt:lpstr>
      <vt:lpstr>PowerPoint 簡報</vt:lpstr>
      <vt:lpstr>系統架構特色</vt:lpstr>
      <vt:lpstr>系統功能特色</vt:lpstr>
      <vt:lpstr>身高、體重、BMI中小學生長曲線分析</vt:lpstr>
      <vt:lpstr>分析各年級健檢正常、異常比例</vt:lpstr>
      <vt:lpstr>健康異常標準差檢測分析</vt:lpstr>
      <vt:lpstr>發展遲緩檢測分析</vt:lpstr>
      <vt:lpstr>進階健康資料班、校、區、市平均值分析</vt:lpstr>
      <vt:lpstr>快速直接姓名查詢健檢資料</vt:lpstr>
      <vt:lpstr>進階各項條件查詢，找尋特殊學生</vt:lpstr>
      <vt:lpstr>家長可以自行登入查閱孩子從小到大健檢資料</vt:lpstr>
      <vt:lpstr>教育局可以直接分析各區校的健康狀況</vt:lpstr>
      <vt:lpstr>外籍生也可以列入關懷</vt:lpstr>
      <vt:lpstr>投入人力與未來規劃</vt:lpstr>
      <vt:lpstr>中小學校護能否幫學生擦藥？</vt:lpstr>
      <vt:lpstr>感恩指導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sclass</dc:creator>
  <cp:lastModifiedBy>sclass</cp:lastModifiedBy>
  <cp:revision>62</cp:revision>
  <dcterms:created xsi:type="dcterms:W3CDTF">2016-11-21T14:38:58Z</dcterms:created>
  <dcterms:modified xsi:type="dcterms:W3CDTF">2017-01-07T14:36:56Z</dcterms:modified>
</cp:coreProperties>
</file>