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1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46DD7-74F8-4CC9-955B-F903196C0A67}" type="datetimeFigureOut">
              <a:rPr lang="zh-TW" altLang="en-US" smtClean="0"/>
              <a:t>2015/7/2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0843-AB87-4E66-A266-BF009930F14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檢核表填寫參考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104/07/02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一、推動檢核表填寫範例參考</a:t>
            </a:r>
            <a:r>
              <a:rPr lang="en-US" altLang="zh-TW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述美國小</a:t>
            </a:r>
            <a:endParaRPr lang="zh-TW" altLang="en-US" sz="3200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3229" t="13229" r="52044" b="47756"/>
          <a:stretch>
            <a:fillRect/>
          </a:stretch>
        </p:blipFill>
        <p:spPr bwMode="auto">
          <a:xfrm>
            <a:off x="428596" y="714356"/>
            <a:ext cx="8429684" cy="59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雲朵形圖說文字 8"/>
          <p:cNvSpPr/>
          <p:nvPr/>
        </p:nvSpPr>
        <p:spPr>
          <a:xfrm flipH="1">
            <a:off x="0" y="1285860"/>
            <a:ext cx="2285984" cy="857256"/>
          </a:xfrm>
          <a:prstGeom prst="cloudCallout">
            <a:avLst>
              <a:gd name="adj1" fmla="val -93494"/>
              <a:gd name="adj2" fmla="val -39391"/>
            </a:avLst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填寫</a:t>
            </a:r>
            <a:r>
              <a:rPr lang="zh-TW" altLang="en-US" sz="2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校名</a:t>
            </a:r>
          </a:p>
        </p:txBody>
      </p:sp>
      <p:sp>
        <p:nvSpPr>
          <p:cNvPr id="10" name="雲朵形圖說文字 9"/>
          <p:cNvSpPr/>
          <p:nvPr/>
        </p:nvSpPr>
        <p:spPr>
          <a:xfrm flipH="1">
            <a:off x="3857620" y="2571744"/>
            <a:ext cx="1857388" cy="642942"/>
          </a:xfrm>
          <a:prstGeom prst="cloudCallout">
            <a:avLst>
              <a:gd name="adj1" fmla="val -55253"/>
              <a:gd name="adj2" fmla="val 219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勾選</a:t>
            </a:r>
            <a:endParaRPr lang="zh-TW" altLang="en-US" sz="24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雲朵形圖說文字 10"/>
          <p:cNvSpPr/>
          <p:nvPr/>
        </p:nvSpPr>
        <p:spPr>
          <a:xfrm flipH="1">
            <a:off x="4071934" y="4500570"/>
            <a:ext cx="4071966" cy="642942"/>
          </a:xfrm>
          <a:prstGeom prst="cloudCallout">
            <a:avLst>
              <a:gd name="adj1" fmla="val -16521"/>
              <a:gd name="adj2" fmla="val -159761"/>
            </a:avLst>
          </a:prstGeom>
          <a:solidFill>
            <a:schemeClr val="lt1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佐證資料說明</a:t>
            </a:r>
            <a:endParaRPr lang="zh-TW" altLang="en-US" sz="24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3230" t="13229" r="12356" b="8718"/>
          <a:stretch>
            <a:fillRect/>
          </a:stretch>
        </p:blipFill>
        <p:spPr bwMode="auto">
          <a:xfrm>
            <a:off x="99259" y="857232"/>
            <a:ext cx="9044741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一、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推動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檢核表填寫範例參考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-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述美國小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2402" t="13229" r="12357" b="10041"/>
          <a:stretch>
            <a:fillRect/>
          </a:stretch>
        </p:blipFill>
        <p:spPr bwMode="auto">
          <a:xfrm>
            <a:off x="65253" y="1071546"/>
            <a:ext cx="9078747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一、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推動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檢核表填寫範例參考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-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述美國小</a:t>
            </a:r>
          </a:p>
        </p:txBody>
      </p:sp>
      <p:sp>
        <p:nvSpPr>
          <p:cNvPr id="6" name="雲朵形圖說文字 5"/>
          <p:cNvSpPr/>
          <p:nvPr/>
        </p:nvSpPr>
        <p:spPr>
          <a:xfrm flipH="1">
            <a:off x="3214678" y="5214950"/>
            <a:ext cx="5143536" cy="714380"/>
          </a:xfrm>
          <a:prstGeom prst="cloudCallout">
            <a:avLst>
              <a:gd name="adj1" fmla="val -47095"/>
              <a:gd name="adj2" fmla="val -87390"/>
            </a:avLst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填寫活動日期、內容摘要</a:t>
            </a:r>
            <a:endParaRPr lang="zh-TW" altLang="en-US" sz="20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3229" t="10583" r="13183" b="16656"/>
          <a:stretch>
            <a:fillRect/>
          </a:stretch>
        </p:blipFill>
        <p:spPr bwMode="auto">
          <a:xfrm>
            <a:off x="127264" y="1285859"/>
            <a:ext cx="9016736" cy="557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一、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推動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檢核表填寫範例參考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-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述美國小</a:t>
            </a:r>
          </a:p>
        </p:txBody>
      </p:sp>
      <p:sp>
        <p:nvSpPr>
          <p:cNvPr id="7" name="雲朵形圖說文字 6"/>
          <p:cNvSpPr/>
          <p:nvPr/>
        </p:nvSpPr>
        <p:spPr>
          <a:xfrm flipH="1">
            <a:off x="5357818" y="2285992"/>
            <a:ext cx="3000428" cy="571504"/>
          </a:xfrm>
          <a:prstGeom prst="cloudCallout">
            <a:avLst>
              <a:gd name="adj1" fmla="val 1053"/>
              <a:gd name="adj2" fmla="val -99834"/>
            </a:avLst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請鈞長核章</a:t>
            </a:r>
            <a:endParaRPr lang="zh-TW" altLang="en-US" sz="20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5143504" y="4214818"/>
            <a:ext cx="3429056" cy="107157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小提醒：請提供鈞長核章之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PDF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檔，謝謝各位承辦人！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12402" t="13229" r="51217" b="50706"/>
          <a:stretch>
            <a:fillRect/>
          </a:stretch>
        </p:blipFill>
        <p:spPr bwMode="auto">
          <a:xfrm>
            <a:off x="214282" y="714356"/>
            <a:ext cx="8786842" cy="544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二、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議題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檢核表填寫範例參考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-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述美國小</a:t>
            </a:r>
          </a:p>
        </p:txBody>
      </p:sp>
      <p:sp>
        <p:nvSpPr>
          <p:cNvPr id="9" name="十二邊形 8"/>
          <p:cNvSpPr/>
          <p:nvPr/>
        </p:nvSpPr>
        <p:spPr>
          <a:xfrm>
            <a:off x="3286116" y="1857364"/>
            <a:ext cx="1071570" cy="500066"/>
          </a:xfrm>
          <a:prstGeom prst="dodecag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全校</a:t>
            </a:r>
          </a:p>
        </p:txBody>
      </p:sp>
      <p:sp>
        <p:nvSpPr>
          <p:cNvPr id="12" name="雲朵形圖說文字 11"/>
          <p:cNvSpPr/>
          <p:nvPr/>
        </p:nvSpPr>
        <p:spPr>
          <a:xfrm>
            <a:off x="4786314" y="3071810"/>
            <a:ext cx="4572032" cy="1571636"/>
          </a:xfrm>
          <a:prstGeom prst="cloudCallout">
            <a:avLst>
              <a:gd name="adj1" fmla="val -61048"/>
              <a:gd name="adj2" fmla="val 463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學生齲齒人數：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國小請填寫全校人數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國中請填寫七年段人數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28992" y="4500570"/>
            <a:ext cx="928694" cy="2857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12402" t="49293" r="51217" b="10041"/>
          <a:stretch>
            <a:fillRect/>
          </a:stretch>
        </p:blipFill>
        <p:spPr bwMode="auto">
          <a:xfrm>
            <a:off x="357190" y="869114"/>
            <a:ext cx="8572528" cy="59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二、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議題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檢核表填寫範例參考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-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述美國小</a:t>
            </a:r>
          </a:p>
        </p:txBody>
      </p:sp>
      <p:sp>
        <p:nvSpPr>
          <p:cNvPr id="6" name="十二邊形 5"/>
          <p:cNvSpPr/>
          <p:nvPr/>
        </p:nvSpPr>
        <p:spPr>
          <a:xfrm>
            <a:off x="3286116" y="2000240"/>
            <a:ext cx="1071570" cy="500066"/>
          </a:xfrm>
          <a:prstGeom prst="dodecag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全校</a:t>
            </a:r>
          </a:p>
        </p:txBody>
      </p:sp>
      <p:sp>
        <p:nvSpPr>
          <p:cNvPr id="7" name="十二邊形 6"/>
          <p:cNvSpPr/>
          <p:nvPr/>
        </p:nvSpPr>
        <p:spPr>
          <a:xfrm>
            <a:off x="3357554" y="3714752"/>
            <a:ext cx="1071570" cy="500066"/>
          </a:xfrm>
          <a:prstGeom prst="dodecag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全校</a:t>
            </a:r>
          </a:p>
        </p:txBody>
      </p:sp>
      <p:sp>
        <p:nvSpPr>
          <p:cNvPr id="8" name="十二邊形 7"/>
          <p:cNvSpPr/>
          <p:nvPr/>
        </p:nvSpPr>
        <p:spPr>
          <a:xfrm>
            <a:off x="3357554" y="5072074"/>
            <a:ext cx="1071570" cy="500066"/>
          </a:xfrm>
          <a:prstGeom prst="dodecag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全校</a:t>
            </a:r>
          </a:p>
        </p:txBody>
      </p:sp>
      <p:sp>
        <p:nvSpPr>
          <p:cNvPr id="10" name="雲朵形圖說文字 9"/>
          <p:cNvSpPr/>
          <p:nvPr/>
        </p:nvSpPr>
        <p:spPr>
          <a:xfrm flipH="1">
            <a:off x="5357818" y="4857760"/>
            <a:ext cx="3071834" cy="785818"/>
          </a:xfrm>
          <a:prstGeom prst="cloudCallout">
            <a:avLst>
              <a:gd name="adj1" fmla="val -3702"/>
              <a:gd name="adj2" fmla="val 100973"/>
            </a:avLst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請鈞長核章</a:t>
            </a:r>
            <a:endParaRPr lang="zh-TW" altLang="en-US" sz="20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159</Words>
  <Application>Microsoft Office PowerPoint</Application>
  <PresentationFormat>如螢幕大小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檢核表填寫參考</vt:lpstr>
      <vt:lpstr>一、推動檢核表填寫範例參考-述美國小</vt:lpstr>
      <vt:lpstr>投影片 3</vt:lpstr>
      <vt:lpstr>投影片 4</vt:lpstr>
      <vt:lpstr>投影片 5</vt:lpstr>
      <vt:lpstr>投影片 6</vt:lpstr>
      <vt:lpstr>投影片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g0189q</dc:creator>
  <cp:lastModifiedBy>g0189q</cp:lastModifiedBy>
  <cp:revision>7</cp:revision>
  <dcterms:created xsi:type="dcterms:W3CDTF">2015-07-02T08:14:28Z</dcterms:created>
  <dcterms:modified xsi:type="dcterms:W3CDTF">2015-07-02T09:09:03Z</dcterms:modified>
</cp:coreProperties>
</file>