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67" r:id="rId5"/>
    <p:sldId id="268" r:id="rId6"/>
    <p:sldId id="264" r:id="rId7"/>
    <p:sldId id="263" r:id="rId8"/>
    <p:sldId id="262" r:id="rId9"/>
    <p:sldId id="258" r:id="rId10"/>
    <p:sldId id="257" r:id="rId11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9E8235-1D5C-455E-AD63-C31BEE7EC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FE5DEC-9DF9-4BCF-8626-FCC517226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08D242-EB61-42B8-BD2C-8DECAFAC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AC4585-A503-470D-9301-46F2B18B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103DD8-54F6-4360-9735-011ACFAF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272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76735-B03A-46C4-8F87-382A41D6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00099EB-B81F-4A18-843D-8296C405C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BDB13E-F6ED-452C-9DEA-C089EBC0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D2D85B-3E3F-4856-85F0-BA50DF8F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DC553A5-331A-43AF-8464-ABB118E3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42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03FC047-2F07-4C82-8367-82604C4CD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95DAFA-1676-48FC-B986-A5343F470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47BCBB-C63A-4A49-90AD-BC1AA1B9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CA5716-7215-4EB7-B035-D0AC0FB82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41C1C6-B6FB-4CFF-9030-86BB33A5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45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926F00-ABB6-42D3-9C60-3A05A6C5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6FEDB-59BA-4189-912E-4364296DC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06B3E6C-A5FE-41EE-ADF6-E5E57BDF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217EFC1-F786-415A-8377-A333814A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AF4DF8-5BD2-4EF4-A1C0-7E5DD749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73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38029B-8C89-4C78-8C35-2027EAB6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D09D94-0608-4B8F-ACCD-8E1DCC912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5CA385-EE7A-4C48-BB29-B59FA0F4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A128AA-9B28-4E0C-B325-C0CE7C2D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6BF448-B3C9-45E2-8FB1-16AD0258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37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0B2268-85BA-428F-9CDC-8B17DA01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4804E6-F0B2-426C-8170-B70D4A274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0F12CE-0822-498C-89B6-ADD422898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3F46AA1-14DF-45AB-AB85-62DD7D9E2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0A1B24C-3D10-4924-B142-64F63B8C0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1C89D94-DC20-4B9A-9251-9CA1EA6D6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44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D50B9A-DBAE-44CA-87F2-C1DDC32F1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D9F82CE-9D75-4C81-8DAC-00096D6E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CE6B9C-E709-49BE-8866-5FBDFDDA3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434CFC1-734B-46BA-95CE-FA44429AB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C9358DC-E4DC-43B9-8D52-832A9F3C8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6353A0D-EE10-432A-9993-D6C778F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703C921-53F0-4A09-98AB-870B5C2B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5425E5A-43A3-455C-8AE7-451FCD74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26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776C30-789B-464F-BDE3-A1E0FF84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6CA7720-250D-4D6F-BCF6-4F63DBCF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1B88C6B-E789-401F-A2DA-0931A5C8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769EE3F-5C8F-4D6D-930D-4C5C75CEC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99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9CD7274-E244-463E-AB94-5ABD0E99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477B137-458F-4A7E-9B1F-96D46DCD6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8F045DB-303F-42BC-AD1A-4CFDA772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809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54EAE2-AB61-40D0-BF87-EA2ECEEA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8B0626-539E-4985-97AA-55E5F64BC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15DCE7-4EBB-4273-8CF2-656B6CBC3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F32FB1-7062-4F2B-823A-A8BA6B571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FB94F96-801E-411D-95E4-7F8D37576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D901AB-DE48-480D-BB82-35853BC8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472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B24C4D-5CF3-4FE7-9411-DF18B98A4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E0CE0F5-2CB5-43AD-BDC1-39532D5A9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518BB71-BA52-4980-AC66-84BA6562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38BBB0F-AD8E-4A49-9D95-6964D4E7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CE040AD-6D5D-4D8D-B0E9-642C2946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7A53E9-7648-4D32-B521-48C44AC8C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40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13E8BC7-6309-41FB-8F1C-451885703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3D1CD3-AFAD-4D9C-8BD9-7D23A3E45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1214667-4219-4D5C-8772-8A092CC3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51241-4059-46FB-827D-E5B8970122A2}" type="datetimeFigureOut">
              <a:rPr lang="zh-TW" altLang="en-US" smtClean="0"/>
              <a:t>2023/9/22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66B46C-DC03-49DD-947F-9519F2C66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BB47E6-1D00-4651-AAEA-B83B75F5C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C553-2B63-4385-9CE1-64F6486941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8345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7FF2EA-4CCF-4C8D-BF34-6F71F1B90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北濱國小一甲防震宣導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51DC349-C5CD-4201-ACF9-ACF0795392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1120911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10965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1">
            <a:extLst>
              <a:ext uri="{FF2B5EF4-FFF2-40B4-BE49-F238E27FC236}">
                <a16:creationId xmlns:a16="http://schemas.microsoft.com/office/drawing/2014/main" id="{64BCCA2E-4A01-4324-8462-A57B1FA67A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50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13">
            <a:extLst>
              <a:ext uri="{FF2B5EF4-FFF2-40B4-BE49-F238E27FC236}">
                <a16:creationId xmlns:a16="http://schemas.microsoft.com/office/drawing/2014/main" id="{481D5D43-4232-4814-AA1B-C201E7DFD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9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9">
            <a:extLst>
              <a:ext uri="{FF2B5EF4-FFF2-40B4-BE49-F238E27FC236}">
                <a16:creationId xmlns:a16="http://schemas.microsoft.com/office/drawing/2014/main" id="{B5ED46AA-85F0-4D1A-8405-FAD70F5E0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11">
            <a:extLst>
              <a:ext uri="{FF2B5EF4-FFF2-40B4-BE49-F238E27FC236}">
                <a16:creationId xmlns:a16="http://schemas.microsoft.com/office/drawing/2014/main" id="{038230FF-6F14-4042-8BF7-B7C259EFF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12">
            <a:extLst>
              <a:ext uri="{FF2B5EF4-FFF2-40B4-BE49-F238E27FC236}">
                <a16:creationId xmlns:a16="http://schemas.microsoft.com/office/drawing/2014/main" id="{C1439666-E38A-4F0A-8F40-1DEBE9060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6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8">
            <a:extLst>
              <a:ext uri="{FF2B5EF4-FFF2-40B4-BE49-F238E27FC236}">
                <a16:creationId xmlns:a16="http://schemas.microsoft.com/office/drawing/2014/main" id="{8C28F927-E56E-4065-B3EC-2B4A681D4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8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7">
            <a:extLst>
              <a:ext uri="{FF2B5EF4-FFF2-40B4-BE49-F238E27FC236}">
                <a16:creationId xmlns:a16="http://schemas.microsoft.com/office/drawing/2014/main" id="{C089925A-5419-40AC-9A76-ED01E2C368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6">
            <a:extLst>
              <a:ext uri="{FF2B5EF4-FFF2-40B4-BE49-F238E27FC236}">
                <a16:creationId xmlns:a16="http://schemas.microsoft.com/office/drawing/2014/main" id="{6D5845B1-68AD-4F2A-BC2B-565746A39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49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LINE_ALBUM_2023.9.11一甲防災宣導_230922_2">
            <a:extLst>
              <a:ext uri="{FF2B5EF4-FFF2-40B4-BE49-F238E27FC236}">
                <a16:creationId xmlns:a16="http://schemas.microsoft.com/office/drawing/2014/main" id="{3C9A7084-C2F8-47AB-891A-404C41958E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6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</Words>
  <Application>Microsoft Office PowerPoint</Application>
  <PresentationFormat>寬螢幕</PresentationFormat>
  <Paragraphs>2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新細明體</vt:lpstr>
      <vt:lpstr>Arial</vt:lpstr>
      <vt:lpstr>Calibri</vt:lpstr>
      <vt:lpstr>Calibri Light</vt:lpstr>
      <vt:lpstr>Office 佈景主題</vt:lpstr>
      <vt:lpstr>北濱國小一甲防震宣導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北濱國小一甲防震宣導</dc:title>
  <dc:creator>user</dc:creator>
  <cp:lastModifiedBy>user</cp:lastModifiedBy>
  <cp:revision>1</cp:revision>
  <dcterms:created xsi:type="dcterms:W3CDTF">2023-09-22T06:38:29Z</dcterms:created>
  <dcterms:modified xsi:type="dcterms:W3CDTF">2023-09-22T06:41:12Z</dcterms:modified>
</cp:coreProperties>
</file>