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0" r:id="rId3"/>
    <p:sldId id="279" r:id="rId4"/>
    <p:sldId id="269" r:id="rId5"/>
    <p:sldId id="273" r:id="rId6"/>
    <p:sldId id="282" r:id="rId7"/>
    <p:sldId id="283" r:id="rId8"/>
    <p:sldId id="272" r:id="rId9"/>
    <p:sldId id="261" r:id="rId10"/>
    <p:sldId id="262" r:id="rId11"/>
    <p:sldId id="263" r:id="rId12"/>
    <p:sldId id="266" r:id="rId13"/>
    <p:sldId id="285" r:id="rId14"/>
    <p:sldId id="284" r:id="rId15"/>
    <p:sldId id="286" r:id="rId16"/>
    <p:sldId id="276" r:id="rId17"/>
    <p:sldId id="287" r:id="rId18"/>
    <p:sldId id="257" r:id="rId19"/>
  </p:sldIdLst>
  <p:sldSz cx="12192000" cy="6858000"/>
  <p:notesSz cx="6850063" cy="99822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197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68361" cy="500843"/>
          </a:xfrm>
          <a:prstGeom prst="rect">
            <a:avLst/>
          </a:prstGeom>
        </p:spPr>
        <p:txBody>
          <a:bodyPr vert="horz" lIns="96172" tIns="48086" rIns="96172" bIns="48086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0117" y="1"/>
            <a:ext cx="2968361" cy="500843"/>
          </a:xfrm>
          <a:prstGeom prst="rect">
            <a:avLst/>
          </a:prstGeom>
        </p:spPr>
        <p:txBody>
          <a:bodyPr vert="horz" lIns="96172" tIns="48086" rIns="96172" bIns="48086" rtlCol="0"/>
          <a:lstStyle>
            <a:lvl1pPr algn="r">
              <a:defRPr sz="1300"/>
            </a:lvl1pPr>
          </a:lstStyle>
          <a:p>
            <a:fld id="{8C30546E-F422-48BA-9346-EAECFF4C655A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6463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172" tIns="48086" rIns="96172" bIns="4808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vert="horz" lIns="96172" tIns="48086" rIns="96172" bIns="48086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81359"/>
            <a:ext cx="2968361" cy="500842"/>
          </a:xfrm>
          <a:prstGeom prst="rect">
            <a:avLst/>
          </a:prstGeom>
        </p:spPr>
        <p:txBody>
          <a:bodyPr vert="horz" lIns="96172" tIns="48086" rIns="96172" bIns="48086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0117" y="9481359"/>
            <a:ext cx="2968361" cy="500842"/>
          </a:xfrm>
          <a:prstGeom prst="rect">
            <a:avLst/>
          </a:prstGeom>
        </p:spPr>
        <p:txBody>
          <a:bodyPr vert="horz" lIns="96172" tIns="48086" rIns="96172" bIns="48086" rtlCol="0" anchor="b"/>
          <a:lstStyle>
            <a:lvl1pPr algn="r">
              <a:defRPr sz="1300"/>
            </a:lvl1pPr>
          </a:lstStyle>
          <a:p>
            <a:fld id="{E52ACD1D-A0DD-4B58-93E9-580A2FC3F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3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0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301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06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13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6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6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ACD1D-A0DD-4B58-93E9-580A2FC3F5C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12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63170-3EA0-4BE4-AC4B-AF7CDFD583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97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3D6C6-613C-4B7F-982B-1E830A715CD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9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3D6C6-613C-4B7F-982B-1E830A715CD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4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6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23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0" y="1123950"/>
            <a:ext cx="8014382" cy="4610100"/>
          </a:xfrm>
          <a:custGeom>
            <a:avLst/>
            <a:gdLst>
              <a:gd name="connsiteX0" fmla="*/ 0 w 8014382"/>
              <a:gd name="connsiteY0" fmla="*/ 0 h 4610100"/>
              <a:gd name="connsiteX1" fmla="*/ 8014382 w 8014382"/>
              <a:gd name="connsiteY1" fmla="*/ 0 h 4610100"/>
              <a:gd name="connsiteX2" fmla="*/ 8014382 w 8014382"/>
              <a:gd name="connsiteY2" fmla="*/ 4610100 h 4610100"/>
              <a:gd name="connsiteX3" fmla="*/ 0 w 8014382"/>
              <a:gd name="connsiteY3" fmla="*/ 461010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14382" h="4610100">
                <a:moveTo>
                  <a:pt x="0" y="0"/>
                </a:moveTo>
                <a:lnTo>
                  <a:pt x="8014382" y="0"/>
                </a:lnTo>
                <a:lnTo>
                  <a:pt x="8014382" y="4610100"/>
                </a:lnTo>
                <a:lnTo>
                  <a:pt x="0" y="461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1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2506680" y="721529"/>
            <a:ext cx="7178640" cy="4443920"/>
          </a:xfrm>
          <a:custGeom>
            <a:avLst/>
            <a:gdLst>
              <a:gd name="connsiteX0" fmla="*/ 0 w 7178640"/>
              <a:gd name="connsiteY0" fmla="*/ 0 h 4443920"/>
              <a:gd name="connsiteX1" fmla="*/ 7178640 w 7178640"/>
              <a:gd name="connsiteY1" fmla="*/ 0 h 4443920"/>
              <a:gd name="connsiteX2" fmla="*/ 7178640 w 7178640"/>
              <a:gd name="connsiteY2" fmla="*/ 4443920 h 4443920"/>
              <a:gd name="connsiteX3" fmla="*/ 0 w 7178640"/>
              <a:gd name="connsiteY3" fmla="*/ 4443920 h 444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8640" h="4443920">
                <a:moveTo>
                  <a:pt x="0" y="0"/>
                </a:moveTo>
                <a:lnTo>
                  <a:pt x="7178640" y="0"/>
                </a:lnTo>
                <a:lnTo>
                  <a:pt x="7178640" y="4443920"/>
                </a:lnTo>
                <a:lnTo>
                  <a:pt x="0" y="444392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9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740160" y="2275371"/>
            <a:ext cx="5577804" cy="4111545"/>
          </a:xfrm>
          <a:custGeom>
            <a:avLst/>
            <a:gdLst>
              <a:gd name="connsiteX0" fmla="*/ 477986 w 5577804"/>
              <a:gd name="connsiteY0" fmla="*/ 0 h 4111545"/>
              <a:gd name="connsiteX1" fmla="*/ 5577804 w 5577804"/>
              <a:gd name="connsiteY1" fmla="*/ 718403 h 4111545"/>
              <a:gd name="connsiteX2" fmla="*/ 5099817 w 5577804"/>
              <a:gd name="connsiteY2" fmla="*/ 4111545 h 4111545"/>
              <a:gd name="connsiteX3" fmla="*/ 0 w 5577804"/>
              <a:gd name="connsiteY3" fmla="*/ 3393142 h 411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7804" h="4111545">
                <a:moveTo>
                  <a:pt x="477986" y="0"/>
                </a:moveTo>
                <a:lnTo>
                  <a:pt x="5577804" y="718403"/>
                </a:lnTo>
                <a:lnTo>
                  <a:pt x="5099817" y="4111545"/>
                </a:lnTo>
                <a:lnTo>
                  <a:pt x="0" y="3393142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096001" y="165193"/>
            <a:ext cx="5164814" cy="4220357"/>
          </a:xfrm>
          <a:custGeom>
            <a:avLst/>
            <a:gdLst>
              <a:gd name="connsiteX0" fmla="*/ 4232236 w 5164814"/>
              <a:gd name="connsiteY0" fmla="*/ 0 h 4220357"/>
              <a:gd name="connsiteX1" fmla="*/ 5164814 w 5164814"/>
              <a:gd name="connsiteY1" fmla="*/ 2821491 h 4220357"/>
              <a:gd name="connsiteX2" fmla="*/ 932577 w 5164814"/>
              <a:gd name="connsiteY2" fmla="*/ 4220357 h 4220357"/>
              <a:gd name="connsiteX3" fmla="*/ 0 w 5164814"/>
              <a:gd name="connsiteY3" fmla="*/ 1398866 h 422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814" h="4220357">
                <a:moveTo>
                  <a:pt x="4232236" y="0"/>
                </a:moveTo>
                <a:lnTo>
                  <a:pt x="5164814" y="2821491"/>
                </a:lnTo>
                <a:lnTo>
                  <a:pt x="932577" y="4220357"/>
                </a:lnTo>
                <a:lnTo>
                  <a:pt x="0" y="1398866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06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553001" y="2265400"/>
            <a:ext cx="2027597" cy="2165031"/>
          </a:xfrm>
          <a:custGeom>
            <a:avLst/>
            <a:gdLst>
              <a:gd name="connsiteX0" fmla="*/ 1891391 w 2027597"/>
              <a:gd name="connsiteY0" fmla="*/ 0 h 2165031"/>
              <a:gd name="connsiteX1" fmla="*/ 2027597 w 2027597"/>
              <a:gd name="connsiteY1" fmla="*/ 2038664 h 2165031"/>
              <a:gd name="connsiteX2" fmla="*/ 136206 w 2027597"/>
              <a:gd name="connsiteY2" fmla="*/ 2165031 h 2165031"/>
              <a:gd name="connsiteX3" fmla="*/ 0 w 2027597"/>
              <a:gd name="connsiteY3" fmla="*/ 126367 h 216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597" h="2165031">
                <a:moveTo>
                  <a:pt x="1891391" y="0"/>
                </a:moveTo>
                <a:lnTo>
                  <a:pt x="2027597" y="2038664"/>
                </a:lnTo>
                <a:lnTo>
                  <a:pt x="136206" y="2165031"/>
                </a:lnTo>
                <a:lnTo>
                  <a:pt x="0" y="12636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445388" y="1261044"/>
            <a:ext cx="2432199" cy="2792228"/>
          </a:xfrm>
          <a:custGeom>
            <a:avLst/>
            <a:gdLst>
              <a:gd name="connsiteX0" fmla="*/ 1744040 w 2432199"/>
              <a:gd name="connsiteY0" fmla="*/ 0 h 2792228"/>
              <a:gd name="connsiteX1" fmla="*/ 2432199 w 2432199"/>
              <a:gd name="connsiteY1" fmla="*/ 2261538 h 2792228"/>
              <a:gd name="connsiteX2" fmla="*/ 688159 w 2432199"/>
              <a:gd name="connsiteY2" fmla="*/ 2792228 h 2792228"/>
              <a:gd name="connsiteX3" fmla="*/ 0 w 2432199"/>
              <a:gd name="connsiteY3" fmla="*/ 530690 h 279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199" h="2792228">
                <a:moveTo>
                  <a:pt x="1744040" y="0"/>
                </a:moveTo>
                <a:lnTo>
                  <a:pt x="2432199" y="2261538"/>
                </a:lnTo>
                <a:lnTo>
                  <a:pt x="688159" y="2792228"/>
                </a:lnTo>
                <a:lnTo>
                  <a:pt x="0" y="53069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 dirty="0"/>
            </a:lvl1pPr>
          </a:lstStyle>
          <a:p>
            <a:pPr lvl="0"/>
            <a:endParaRPr lang="zh-CN" altLang="en-US" dirty="0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165485" y="364444"/>
            <a:ext cx="2188376" cy="2698002"/>
          </a:xfrm>
          <a:custGeom>
            <a:avLst/>
            <a:gdLst>
              <a:gd name="connsiteX0" fmla="*/ 1698440 w 2188376"/>
              <a:gd name="connsiteY0" fmla="*/ 0 h 2698002"/>
              <a:gd name="connsiteX1" fmla="*/ 2188376 w 2188376"/>
              <a:gd name="connsiteY1" fmla="*/ 2342820 h 2698002"/>
              <a:gd name="connsiteX2" fmla="*/ 489936 w 2188376"/>
              <a:gd name="connsiteY2" fmla="*/ 2698002 h 2698002"/>
              <a:gd name="connsiteX3" fmla="*/ 0 w 2188376"/>
              <a:gd name="connsiteY3" fmla="*/ 355182 h 269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376" h="2698002">
                <a:moveTo>
                  <a:pt x="1698440" y="0"/>
                </a:moveTo>
                <a:lnTo>
                  <a:pt x="2188376" y="2342820"/>
                </a:lnTo>
                <a:lnTo>
                  <a:pt x="489936" y="2698002"/>
                </a:lnTo>
                <a:lnTo>
                  <a:pt x="0" y="355182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869180" y="2805325"/>
            <a:ext cx="3475410" cy="3475410"/>
          </a:xfrm>
          <a:custGeom>
            <a:avLst/>
            <a:gdLst>
              <a:gd name="connsiteX0" fmla="*/ 1737705 w 3475410"/>
              <a:gd name="connsiteY0" fmla="*/ 0 h 3475410"/>
              <a:gd name="connsiteX1" fmla="*/ 3475410 w 3475410"/>
              <a:gd name="connsiteY1" fmla="*/ 1737705 h 3475410"/>
              <a:gd name="connsiteX2" fmla="*/ 1737705 w 3475410"/>
              <a:gd name="connsiteY2" fmla="*/ 3475410 h 3475410"/>
              <a:gd name="connsiteX3" fmla="*/ 0 w 3475410"/>
              <a:gd name="connsiteY3" fmla="*/ 1737705 h 3475410"/>
              <a:gd name="connsiteX4" fmla="*/ 1737705 w 3475410"/>
              <a:gd name="connsiteY4" fmla="*/ 0 h 34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410" h="3475410">
                <a:moveTo>
                  <a:pt x="1737705" y="0"/>
                </a:moveTo>
                <a:cubicBezTo>
                  <a:pt x="2697413" y="0"/>
                  <a:pt x="3475410" y="777997"/>
                  <a:pt x="3475410" y="1737705"/>
                </a:cubicBezTo>
                <a:cubicBezTo>
                  <a:pt x="3475410" y="2697413"/>
                  <a:pt x="2697413" y="3475410"/>
                  <a:pt x="1737705" y="3475410"/>
                </a:cubicBezTo>
                <a:cubicBezTo>
                  <a:pt x="777997" y="3475410"/>
                  <a:pt x="0" y="2697413"/>
                  <a:pt x="0" y="1737705"/>
                </a:cubicBezTo>
                <a:cubicBezTo>
                  <a:pt x="0" y="777997"/>
                  <a:pt x="777997" y="0"/>
                  <a:pt x="1737705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6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877647" y="604010"/>
            <a:ext cx="4945463" cy="3685182"/>
          </a:xfrm>
          <a:custGeom>
            <a:avLst/>
            <a:gdLst>
              <a:gd name="connsiteX0" fmla="*/ 4498730 w 4945463"/>
              <a:gd name="connsiteY0" fmla="*/ 0 h 3685182"/>
              <a:gd name="connsiteX1" fmla="*/ 4945463 w 4945463"/>
              <a:gd name="connsiteY1" fmla="*/ 3019626 h 3685182"/>
              <a:gd name="connsiteX2" fmla="*/ 446732 w 4945463"/>
              <a:gd name="connsiteY2" fmla="*/ 3685182 h 3685182"/>
              <a:gd name="connsiteX3" fmla="*/ 0 w 4945463"/>
              <a:gd name="connsiteY3" fmla="*/ 665555 h 368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5463" h="3685182">
                <a:moveTo>
                  <a:pt x="4498730" y="0"/>
                </a:moveTo>
                <a:lnTo>
                  <a:pt x="4945463" y="3019626"/>
                </a:lnTo>
                <a:lnTo>
                  <a:pt x="446732" y="3685182"/>
                </a:lnTo>
                <a:lnTo>
                  <a:pt x="0" y="66555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119200" y="3053268"/>
            <a:ext cx="4341100" cy="3401161"/>
          </a:xfrm>
          <a:custGeom>
            <a:avLst/>
            <a:gdLst>
              <a:gd name="connsiteX0" fmla="*/ 428068 w 4341100"/>
              <a:gd name="connsiteY0" fmla="*/ 0 h 3401161"/>
              <a:gd name="connsiteX1" fmla="*/ 4341100 w 4341100"/>
              <a:gd name="connsiteY1" fmla="*/ 597436 h 3401161"/>
              <a:gd name="connsiteX2" fmla="*/ 3913031 w 4341100"/>
              <a:gd name="connsiteY2" fmla="*/ 3401161 h 3401161"/>
              <a:gd name="connsiteX3" fmla="*/ 0 w 4341100"/>
              <a:gd name="connsiteY3" fmla="*/ 2803725 h 340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100" h="3401161">
                <a:moveTo>
                  <a:pt x="428068" y="0"/>
                </a:moveTo>
                <a:lnTo>
                  <a:pt x="4341100" y="597436"/>
                </a:lnTo>
                <a:lnTo>
                  <a:pt x="3913031" y="3401161"/>
                </a:lnTo>
                <a:lnTo>
                  <a:pt x="0" y="280372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2"/>
          </p:nvPr>
        </p:nvSpPr>
        <p:spPr>
          <a:xfrm>
            <a:off x="7179066" y="770540"/>
            <a:ext cx="3209464" cy="2282728"/>
          </a:xfrm>
          <a:custGeom>
            <a:avLst/>
            <a:gdLst>
              <a:gd name="connsiteX0" fmla="*/ 128713 w 3209464"/>
              <a:gd name="connsiteY0" fmla="*/ 0 h 2282728"/>
              <a:gd name="connsiteX1" fmla="*/ 3209464 w 3209464"/>
              <a:gd name="connsiteY1" fmla="*/ 189430 h 2282728"/>
              <a:gd name="connsiteX2" fmla="*/ 3080750 w 3209464"/>
              <a:gd name="connsiteY2" fmla="*/ 2282728 h 2282728"/>
              <a:gd name="connsiteX3" fmla="*/ 0 w 3209464"/>
              <a:gd name="connsiteY3" fmla="*/ 2093297 h 228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464" h="2282728">
                <a:moveTo>
                  <a:pt x="128713" y="0"/>
                </a:moveTo>
                <a:lnTo>
                  <a:pt x="3209464" y="189430"/>
                </a:lnTo>
                <a:lnTo>
                  <a:pt x="3080750" y="2282728"/>
                </a:lnTo>
                <a:lnTo>
                  <a:pt x="0" y="209329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84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1747202" y="3216743"/>
            <a:ext cx="4592239" cy="2956136"/>
          </a:xfrm>
          <a:custGeom>
            <a:avLst/>
            <a:gdLst>
              <a:gd name="connsiteX0" fmla="*/ 0 w 4592239"/>
              <a:gd name="connsiteY0" fmla="*/ 0 h 2956136"/>
              <a:gd name="connsiteX1" fmla="*/ 4592239 w 4592239"/>
              <a:gd name="connsiteY1" fmla="*/ 0 h 2956136"/>
              <a:gd name="connsiteX2" fmla="*/ 4592239 w 4592239"/>
              <a:gd name="connsiteY2" fmla="*/ 2956136 h 2956136"/>
              <a:gd name="connsiteX3" fmla="*/ 0 w 4592239"/>
              <a:gd name="connsiteY3" fmla="*/ 2956136 h 29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2239" h="2956136">
                <a:moveTo>
                  <a:pt x="0" y="0"/>
                </a:moveTo>
                <a:lnTo>
                  <a:pt x="4592239" y="0"/>
                </a:lnTo>
                <a:lnTo>
                  <a:pt x="4592239" y="2956136"/>
                </a:lnTo>
                <a:lnTo>
                  <a:pt x="0" y="2956136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1"/>
          </p:nvPr>
        </p:nvSpPr>
        <p:spPr>
          <a:xfrm>
            <a:off x="5422372" y="694231"/>
            <a:ext cx="4395184" cy="2878477"/>
          </a:xfrm>
          <a:custGeom>
            <a:avLst/>
            <a:gdLst>
              <a:gd name="connsiteX0" fmla="*/ 0 w 4395184"/>
              <a:gd name="connsiteY0" fmla="*/ 0 h 2878477"/>
              <a:gd name="connsiteX1" fmla="*/ 4395184 w 4395184"/>
              <a:gd name="connsiteY1" fmla="*/ 0 h 2878477"/>
              <a:gd name="connsiteX2" fmla="*/ 4395184 w 4395184"/>
              <a:gd name="connsiteY2" fmla="*/ 2878477 h 2878477"/>
              <a:gd name="connsiteX3" fmla="*/ 0 w 4395184"/>
              <a:gd name="connsiteY3" fmla="*/ 2878477 h 287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5184" h="2878477">
                <a:moveTo>
                  <a:pt x="0" y="0"/>
                </a:moveTo>
                <a:lnTo>
                  <a:pt x="4395184" y="0"/>
                </a:lnTo>
                <a:lnTo>
                  <a:pt x="4395184" y="2878477"/>
                </a:lnTo>
                <a:lnTo>
                  <a:pt x="0" y="287847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8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265384" y="1116214"/>
            <a:ext cx="3349850" cy="2507734"/>
          </a:xfrm>
          <a:custGeom>
            <a:avLst/>
            <a:gdLst>
              <a:gd name="connsiteX0" fmla="*/ 3033148 w 3349850"/>
              <a:gd name="connsiteY0" fmla="*/ 0 h 2507734"/>
              <a:gd name="connsiteX1" fmla="*/ 3349850 w 3349850"/>
              <a:gd name="connsiteY1" fmla="*/ 2035902 h 2507734"/>
              <a:gd name="connsiteX2" fmla="*/ 316702 w 3349850"/>
              <a:gd name="connsiteY2" fmla="*/ 2507734 h 2507734"/>
              <a:gd name="connsiteX3" fmla="*/ 0 w 3349850"/>
              <a:gd name="connsiteY3" fmla="*/ 471832 h 250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50" h="2507734">
                <a:moveTo>
                  <a:pt x="3033148" y="0"/>
                </a:moveTo>
                <a:lnTo>
                  <a:pt x="3349850" y="2035902"/>
                </a:lnTo>
                <a:lnTo>
                  <a:pt x="316702" y="2507734"/>
                </a:lnTo>
                <a:lnTo>
                  <a:pt x="0" y="471832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4194901" y="859754"/>
            <a:ext cx="3573945" cy="2461030"/>
          </a:xfrm>
          <a:custGeom>
            <a:avLst/>
            <a:gdLst>
              <a:gd name="connsiteX0" fmla="*/ 119825 w 3573945"/>
              <a:gd name="connsiteY0" fmla="*/ 0 h 2461030"/>
              <a:gd name="connsiteX1" fmla="*/ 3573945 w 3573945"/>
              <a:gd name="connsiteY1" fmla="*/ 181574 h 2461030"/>
              <a:gd name="connsiteX2" fmla="*/ 3454120 w 3573945"/>
              <a:gd name="connsiteY2" fmla="*/ 2461030 h 2461030"/>
              <a:gd name="connsiteX3" fmla="*/ 0 w 3573945"/>
              <a:gd name="connsiteY3" fmla="*/ 2279457 h 246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3945" h="2461030">
                <a:moveTo>
                  <a:pt x="119825" y="0"/>
                </a:moveTo>
                <a:lnTo>
                  <a:pt x="3573945" y="181574"/>
                </a:lnTo>
                <a:lnTo>
                  <a:pt x="3454120" y="2461030"/>
                </a:lnTo>
                <a:lnTo>
                  <a:pt x="0" y="227945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7075335" y="1051560"/>
            <a:ext cx="3740448" cy="3043644"/>
          </a:xfrm>
          <a:custGeom>
            <a:avLst/>
            <a:gdLst>
              <a:gd name="connsiteX0" fmla="*/ 553882 w 3740448"/>
              <a:gd name="connsiteY0" fmla="*/ 0 h 3043644"/>
              <a:gd name="connsiteX1" fmla="*/ 3740448 w 3740448"/>
              <a:gd name="connsiteY1" fmla="*/ 779555 h 3043644"/>
              <a:gd name="connsiteX2" fmla="*/ 3186565 w 3740448"/>
              <a:gd name="connsiteY2" fmla="*/ 3043644 h 3043644"/>
              <a:gd name="connsiteX3" fmla="*/ 0 w 3740448"/>
              <a:gd name="connsiteY3" fmla="*/ 2264089 h 304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0448" h="3043644">
                <a:moveTo>
                  <a:pt x="553882" y="0"/>
                </a:moveTo>
                <a:lnTo>
                  <a:pt x="3740448" y="779555"/>
                </a:lnTo>
                <a:lnTo>
                  <a:pt x="3186565" y="3043644"/>
                </a:lnTo>
                <a:lnTo>
                  <a:pt x="0" y="2264089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5262217" y="165439"/>
            <a:ext cx="4147856" cy="3263561"/>
          </a:xfrm>
          <a:custGeom>
            <a:avLst/>
            <a:gdLst>
              <a:gd name="connsiteX0" fmla="*/ 3562174 w 4147856"/>
              <a:gd name="connsiteY0" fmla="*/ 0 h 3263561"/>
              <a:gd name="connsiteX1" fmla="*/ 4147856 w 4147856"/>
              <a:gd name="connsiteY1" fmla="*/ 2390994 h 3263561"/>
              <a:gd name="connsiteX2" fmla="*/ 585683 w 4147856"/>
              <a:gd name="connsiteY2" fmla="*/ 3263561 h 3263561"/>
              <a:gd name="connsiteX3" fmla="*/ 0 w 4147856"/>
              <a:gd name="connsiteY3" fmla="*/ 872566 h 32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856" h="3263561">
                <a:moveTo>
                  <a:pt x="3562174" y="0"/>
                </a:moveTo>
                <a:lnTo>
                  <a:pt x="4147856" y="2390994"/>
                </a:lnTo>
                <a:lnTo>
                  <a:pt x="585683" y="3263561"/>
                </a:lnTo>
                <a:lnTo>
                  <a:pt x="0" y="872566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03380" y="3685967"/>
            <a:ext cx="3684753" cy="2860466"/>
          </a:xfrm>
          <a:custGeom>
            <a:avLst/>
            <a:gdLst>
              <a:gd name="connsiteX0" fmla="*/ 3183458 w 3684753"/>
              <a:gd name="connsiteY0" fmla="*/ 0 h 2860466"/>
              <a:gd name="connsiteX1" fmla="*/ 3684753 w 3684753"/>
              <a:gd name="connsiteY1" fmla="*/ 2100839 h 2860466"/>
              <a:gd name="connsiteX2" fmla="*/ 501296 w 3684753"/>
              <a:gd name="connsiteY2" fmla="*/ 2860466 h 2860466"/>
              <a:gd name="connsiteX3" fmla="*/ 0 w 3684753"/>
              <a:gd name="connsiteY3" fmla="*/ 759627 h 286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753" h="2860466">
                <a:moveTo>
                  <a:pt x="3183458" y="0"/>
                </a:moveTo>
                <a:lnTo>
                  <a:pt x="3684753" y="2100839"/>
                </a:lnTo>
                <a:lnTo>
                  <a:pt x="501296" y="2860466"/>
                </a:lnTo>
                <a:lnTo>
                  <a:pt x="0" y="75962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2"/>
          </p:nvPr>
        </p:nvSpPr>
        <p:spPr>
          <a:xfrm>
            <a:off x="8272235" y="2934964"/>
            <a:ext cx="3395885" cy="2863376"/>
          </a:xfrm>
          <a:custGeom>
            <a:avLst/>
            <a:gdLst>
              <a:gd name="connsiteX0" fmla="*/ 528908 w 3395885"/>
              <a:gd name="connsiteY0" fmla="*/ 0 h 2863376"/>
              <a:gd name="connsiteX1" fmla="*/ 3395885 w 3395885"/>
              <a:gd name="connsiteY1" fmla="*/ 701372 h 2863376"/>
              <a:gd name="connsiteX2" fmla="*/ 2866977 w 3395885"/>
              <a:gd name="connsiteY2" fmla="*/ 2863376 h 2863376"/>
              <a:gd name="connsiteX3" fmla="*/ 0 w 3395885"/>
              <a:gd name="connsiteY3" fmla="*/ 2162005 h 286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5885" h="2863376">
                <a:moveTo>
                  <a:pt x="528908" y="0"/>
                </a:moveTo>
                <a:lnTo>
                  <a:pt x="3395885" y="701372"/>
                </a:lnTo>
                <a:lnTo>
                  <a:pt x="2866977" y="2863376"/>
                </a:lnTo>
                <a:lnTo>
                  <a:pt x="0" y="216200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57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1017779" y="1903038"/>
            <a:ext cx="3212148" cy="3364890"/>
          </a:xfrm>
          <a:custGeom>
            <a:avLst/>
            <a:gdLst>
              <a:gd name="connsiteX0" fmla="*/ 2805434 w 3212148"/>
              <a:gd name="connsiteY0" fmla="*/ 0 h 3364890"/>
              <a:gd name="connsiteX1" fmla="*/ 3212148 w 3212148"/>
              <a:gd name="connsiteY1" fmla="*/ 2982295 h 3364890"/>
              <a:gd name="connsiteX2" fmla="*/ 406715 w 3212148"/>
              <a:gd name="connsiteY2" fmla="*/ 3364890 h 3364890"/>
              <a:gd name="connsiteX3" fmla="*/ 0 w 3212148"/>
              <a:gd name="connsiteY3" fmla="*/ 382595 h 336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2148" h="3364890">
                <a:moveTo>
                  <a:pt x="2805434" y="0"/>
                </a:moveTo>
                <a:lnTo>
                  <a:pt x="3212148" y="2982295"/>
                </a:lnTo>
                <a:lnTo>
                  <a:pt x="406715" y="3364890"/>
                </a:lnTo>
                <a:lnTo>
                  <a:pt x="0" y="38259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338535" y="1554691"/>
            <a:ext cx="3260535" cy="3409465"/>
          </a:xfrm>
          <a:custGeom>
            <a:avLst/>
            <a:gdLst>
              <a:gd name="connsiteX0" fmla="*/ 462803 w 3260535"/>
              <a:gd name="connsiteY0" fmla="*/ 0 h 3409465"/>
              <a:gd name="connsiteX1" fmla="*/ 3260535 w 3260535"/>
              <a:gd name="connsiteY1" fmla="*/ 435358 h 3409465"/>
              <a:gd name="connsiteX2" fmla="*/ 2797731 w 3260535"/>
              <a:gd name="connsiteY2" fmla="*/ 3409465 h 3409465"/>
              <a:gd name="connsiteX3" fmla="*/ 0 w 3260535"/>
              <a:gd name="connsiteY3" fmla="*/ 2974107 h 340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535" h="3409465">
                <a:moveTo>
                  <a:pt x="462803" y="0"/>
                </a:moveTo>
                <a:lnTo>
                  <a:pt x="3260535" y="435358"/>
                </a:lnTo>
                <a:lnTo>
                  <a:pt x="2797731" y="3409465"/>
                </a:lnTo>
                <a:lnTo>
                  <a:pt x="0" y="297410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625257" y="1610255"/>
            <a:ext cx="3376984" cy="3516104"/>
          </a:xfrm>
          <a:custGeom>
            <a:avLst/>
            <a:gdLst>
              <a:gd name="connsiteX0" fmla="*/ 2774004 w 3376984"/>
              <a:gd name="connsiteY0" fmla="*/ 0 h 3516104"/>
              <a:gd name="connsiteX1" fmla="*/ 3376984 w 3376984"/>
              <a:gd name="connsiteY1" fmla="*/ 2948884 h 3516104"/>
              <a:gd name="connsiteX2" fmla="*/ 602980 w 3376984"/>
              <a:gd name="connsiteY2" fmla="*/ 3516104 h 3516104"/>
              <a:gd name="connsiteX3" fmla="*/ 0 w 3376984"/>
              <a:gd name="connsiteY3" fmla="*/ 567221 h 351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6984" h="3516104">
                <a:moveTo>
                  <a:pt x="2774004" y="0"/>
                </a:moveTo>
                <a:lnTo>
                  <a:pt x="3376984" y="2948884"/>
                </a:lnTo>
                <a:lnTo>
                  <a:pt x="602980" y="3516104"/>
                </a:lnTo>
                <a:lnTo>
                  <a:pt x="0" y="567221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882330" y="1532075"/>
            <a:ext cx="3552736" cy="3674975"/>
          </a:xfrm>
          <a:custGeom>
            <a:avLst/>
            <a:gdLst>
              <a:gd name="connsiteX0" fmla="*/ 831527 w 3552736"/>
              <a:gd name="connsiteY0" fmla="*/ 0 h 3674975"/>
              <a:gd name="connsiteX1" fmla="*/ 3552736 w 3552736"/>
              <a:gd name="connsiteY1" fmla="*/ 782215 h 3674975"/>
              <a:gd name="connsiteX2" fmla="*/ 2721209 w 3552736"/>
              <a:gd name="connsiteY2" fmla="*/ 3674975 h 3674975"/>
              <a:gd name="connsiteX3" fmla="*/ 0 w 3552736"/>
              <a:gd name="connsiteY3" fmla="*/ 2892760 h 367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36" h="3674975">
                <a:moveTo>
                  <a:pt x="831527" y="0"/>
                </a:moveTo>
                <a:lnTo>
                  <a:pt x="3552736" y="782215"/>
                </a:lnTo>
                <a:lnTo>
                  <a:pt x="2721209" y="3674975"/>
                </a:lnTo>
                <a:lnTo>
                  <a:pt x="0" y="289276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8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31915" y="1323977"/>
            <a:ext cx="2974894" cy="3344863"/>
          </a:xfrm>
          <a:custGeom>
            <a:avLst/>
            <a:gdLst>
              <a:gd name="connsiteX0" fmla="*/ 0 w 2974894"/>
              <a:gd name="connsiteY0" fmla="*/ 0 h 3344863"/>
              <a:gd name="connsiteX1" fmla="*/ 2974894 w 2974894"/>
              <a:gd name="connsiteY1" fmla="*/ 0 h 3344863"/>
              <a:gd name="connsiteX2" fmla="*/ 2974894 w 2974894"/>
              <a:gd name="connsiteY2" fmla="*/ 3344863 h 3344863"/>
              <a:gd name="connsiteX3" fmla="*/ 0 w 2974894"/>
              <a:gd name="connsiteY3" fmla="*/ 3344863 h 334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894" h="3344863">
                <a:moveTo>
                  <a:pt x="0" y="0"/>
                </a:moveTo>
                <a:lnTo>
                  <a:pt x="2974894" y="0"/>
                </a:lnTo>
                <a:lnTo>
                  <a:pt x="2974894" y="3344863"/>
                </a:lnTo>
                <a:lnTo>
                  <a:pt x="0" y="3344863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4609113" y="1323977"/>
            <a:ext cx="2974894" cy="3344863"/>
          </a:xfrm>
          <a:custGeom>
            <a:avLst/>
            <a:gdLst>
              <a:gd name="connsiteX0" fmla="*/ 0 w 2974894"/>
              <a:gd name="connsiteY0" fmla="*/ 0 h 3344863"/>
              <a:gd name="connsiteX1" fmla="*/ 2974894 w 2974894"/>
              <a:gd name="connsiteY1" fmla="*/ 0 h 3344863"/>
              <a:gd name="connsiteX2" fmla="*/ 2974894 w 2974894"/>
              <a:gd name="connsiteY2" fmla="*/ 3344863 h 3344863"/>
              <a:gd name="connsiteX3" fmla="*/ 0 w 2974894"/>
              <a:gd name="connsiteY3" fmla="*/ 3344863 h 334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894" h="3344863">
                <a:moveTo>
                  <a:pt x="0" y="0"/>
                </a:moveTo>
                <a:lnTo>
                  <a:pt x="2974894" y="0"/>
                </a:lnTo>
                <a:lnTo>
                  <a:pt x="2974894" y="3344863"/>
                </a:lnTo>
                <a:lnTo>
                  <a:pt x="0" y="3344863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7870907" y="1323977"/>
            <a:ext cx="2974894" cy="3344863"/>
          </a:xfrm>
          <a:custGeom>
            <a:avLst/>
            <a:gdLst>
              <a:gd name="connsiteX0" fmla="*/ 0 w 2974894"/>
              <a:gd name="connsiteY0" fmla="*/ 0 h 3344863"/>
              <a:gd name="connsiteX1" fmla="*/ 2974894 w 2974894"/>
              <a:gd name="connsiteY1" fmla="*/ 0 h 3344863"/>
              <a:gd name="connsiteX2" fmla="*/ 2974894 w 2974894"/>
              <a:gd name="connsiteY2" fmla="*/ 3344863 h 3344863"/>
              <a:gd name="connsiteX3" fmla="*/ 0 w 2974894"/>
              <a:gd name="connsiteY3" fmla="*/ 3344863 h 334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894" h="3344863">
                <a:moveTo>
                  <a:pt x="0" y="0"/>
                </a:moveTo>
                <a:lnTo>
                  <a:pt x="2974894" y="0"/>
                </a:lnTo>
                <a:lnTo>
                  <a:pt x="2974894" y="3344863"/>
                </a:lnTo>
                <a:lnTo>
                  <a:pt x="0" y="3344863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7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37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1490541" y="947165"/>
            <a:ext cx="4242852" cy="2660574"/>
          </a:xfrm>
          <a:custGeom>
            <a:avLst/>
            <a:gdLst>
              <a:gd name="connsiteX0" fmla="*/ 0 w 4242852"/>
              <a:gd name="connsiteY0" fmla="*/ 0 h 2660574"/>
              <a:gd name="connsiteX1" fmla="*/ 4242852 w 4242852"/>
              <a:gd name="connsiteY1" fmla="*/ 0 h 2660574"/>
              <a:gd name="connsiteX2" fmla="*/ 4242852 w 4242852"/>
              <a:gd name="connsiteY2" fmla="*/ 2660574 h 2660574"/>
              <a:gd name="connsiteX3" fmla="*/ 0 w 4242852"/>
              <a:gd name="connsiteY3" fmla="*/ 2660574 h 266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2852" h="2660574">
                <a:moveTo>
                  <a:pt x="0" y="0"/>
                </a:moveTo>
                <a:lnTo>
                  <a:pt x="4242852" y="0"/>
                </a:lnTo>
                <a:lnTo>
                  <a:pt x="4242852" y="2660574"/>
                </a:lnTo>
                <a:lnTo>
                  <a:pt x="0" y="26605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6753085" y="3185798"/>
            <a:ext cx="4242852" cy="2660574"/>
          </a:xfrm>
          <a:custGeom>
            <a:avLst/>
            <a:gdLst>
              <a:gd name="connsiteX0" fmla="*/ 0 w 4242852"/>
              <a:gd name="connsiteY0" fmla="*/ 0 h 2660574"/>
              <a:gd name="connsiteX1" fmla="*/ 4242852 w 4242852"/>
              <a:gd name="connsiteY1" fmla="*/ 0 h 2660574"/>
              <a:gd name="connsiteX2" fmla="*/ 4242852 w 4242852"/>
              <a:gd name="connsiteY2" fmla="*/ 2660574 h 2660574"/>
              <a:gd name="connsiteX3" fmla="*/ 0 w 4242852"/>
              <a:gd name="connsiteY3" fmla="*/ 2660574 h 266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2852" h="2660574">
                <a:moveTo>
                  <a:pt x="0" y="0"/>
                </a:moveTo>
                <a:lnTo>
                  <a:pt x="4242852" y="0"/>
                </a:lnTo>
                <a:lnTo>
                  <a:pt x="4242852" y="2660574"/>
                </a:lnTo>
                <a:lnTo>
                  <a:pt x="0" y="26605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35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4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1408704" y="2133599"/>
            <a:ext cx="3240000" cy="2160000"/>
          </a:xfrm>
          <a:custGeom>
            <a:avLst/>
            <a:gdLst>
              <a:gd name="connsiteX0" fmla="*/ 0 w 3240000"/>
              <a:gd name="connsiteY0" fmla="*/ 0 h 2160000"/>
              <a:gd name="connsiteX1" fmla="*/ 3240000 w 3240000"/>
              <a:gd name="connsiteY1" fmla="*/ 0 h 2160000"/>
              <a:gd name="connsiteX2" fmla="*/ 3240000 w 3240000"/>
              <a:gd name="connsiteY2" fmla="*/ 2160000 h 2160000"/>
              <a:gd name="connsiteX3" fmla="*/ 0 w 324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160000">
                <a:moveTo>
                  <a:pt x="0" y="0"/>
                </a:moveTo>
                <a:lnTo>
                  <a:pt x="3240000" y="0"/>
                </a:lnTo>
                <a:lnTo>
                  <a:pt x="3240000" y="2160000"/>
                </a:lnTo>
                <a:lnTo>
                  <a:pt x="0" y="21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460179" y="1593599"/>
            <a:ext cx="4860000" cy="3240000"/>
          </a:xfrm>
          <a:custGeom>
            <a:avLst/>
            <a:gdLst>
              <a:gd name="connsiteX0" fmla="*/ 0 w 4860000"/>
              <a:gd name="connsiteY0" fmla="*/ 0 h 3240000"/>
              <a:gd name="connsiteX1" fmla="*/ 4860000 w 4860000"/>
              <a:gd name="connsiteY1" fmla="*/ 0 h 3240000"/>
              <a:gd name="connsiteX2" fmla="*/ 4860000 w 4860000"/>
              <a:gd name="connsiteY2" fmla="*/ 3240000 h 3240000"/>
              <a:gd name="connsiteX3" fmla="*/ 0 w 4860000"/>
              <a:gd name="connsiteY3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0000" h="3240000">
                <a:moveTo>
                  <a:pt x="0" y="0"/>
                </a:moveTo>
                <a:lnTo>
                  <a:pt x="4860000" y="0"/>
                </a:lnTo>
                <a:lnTo>
                  <a:pt x="4860000" y="3240000"/>
                </a:lnTo>
                <a:lnTo>
                  <a:pt x="0" y="324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7689950" y="2133599"/>
            <a:ext cx="3240000" cy="2160000"/>
          </a:xfrm>
          <a:custGeom>
            <a:avLst/>
            <a:gdLst>
              <a:gd name="connsiteX0" fmla="*/ 0 w 3240000"/>
              <a:gd name="connsiteY0" fmla="*/ 0 h 2160000"/>
              <a:gd name="connsiteX1" fmla="*/ 3240000 w 3240000"/>
              <a:gd name="connsiteY1" fmla="*/ 0 h 2160000"/>
              <a:gd name="connsiteX2" fmla="*/ 3240000 w 3240000"/>
              <a:gd name="connsiteY2" fmla="*/ 2160000 h 2160000"/>
              <a:gd name="connsiteX3" fmla="*/ 0 w 324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160000">
                <a:moveTo>
                  <a:pt x="0" y="0"/>
                </a:moveTo>
                <a:lnTo>
                  <a:pt x="3240000" y="0"/>
                </a:lnTo>
                <a:lnTo>
                  <a:pt x="3240000" y="2160000"/>
                </a:lnTo>
                <a:lnTo>
                  <a:pt x="0" y="216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4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267251" y="346784"/>
            <a:ext cx="3022158" cy="3022158"/>
          </a:xfrm>
          <a:custGeom>
            <a:avLst/>
            <a:gdLst>
              <a:gd name="connsiteX0" fmla="*/ 1511079 w 3022158"/>
              <a:gd name="connsiteY0" fmla="*/ 0 h 3022158"/>
              <a:gd name="connsiteX1" fmla="*/ 3022158 w 3022158"/>
              <a:gd name="connsiteY1" fmla="*/ 1511079 h 3022158"/>
              <a:gd name="connsiteX2" fmla="*/ 1511079 w 3022158"/>
              <a:gd name="connsiteY2" fmla="*/ 3022158 h 3022158"/>
              <a:gd name="connsiteX3" fmla="*/ 0 w 3022158"/>
              <a:gd name="connsiteY3" fmla="*/ 1511079 h 3022158"/>
              <a:gd name="connsiteX4" fmla="*/ 1511079 w 3022158"/>
              <a:gd name="connsiteY4" fmla="*/ 0 h 302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158" h="3022158">
                <a:moveTo>
                  <a:pt x="1511079" y="0"/>
                </a:moveTo>
                <a:cubicBezTo>
                  <a:pt x="2345625" y="0"/>
                  <a:pt x="3022158" y="676533"/>
                  <a:pt x="3022158" y="1511079"/>
                </a:cubicBezTo>
                <a:cubicBezTo>
                  <a:pt x="3022158" y="2345625"/>
                  <a:pt x="2345625" y="3022158"/>
                  <a:pt x="1511079" y="3022158"/>
                </a:cubicBezTo>
                <a:cubicBezTo>
                  <a:pt x="676533" y="3022158"/>
                  <a:pt x="0" y="2345625"/>
                  <a:pt x="0" y="1511079"/>
                </a:cubicBezTo>
                <a:cubicBezTo>
                  <a:pt x="0" y="676533"/>
                  <a:pt x="676533" y="0"/>
                  <a:pt x="1511079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550201" y="1782914"/>
            <a:ext cx="3022158" cy="3022158"/>
          </a:xfrm>
          <a:custGeom>
            <a:avLst/>
            <a:gdLst>
              <a:gd name="connsiteX0" fmla="*/ 1511079 w 3022158"/>
              <a:gd name="connsiteY0" fmla="*/ 0 h 3022158"/>
              <a:gd name="connsiteX1" fmla="*/ 3022158 w 3022158"/>
              <a:gd name="connsiteY1" fmla="*/ 1511079 h 3022158"/>
              <a:gd name="connsiteX2" fmla="*/ 1511079 w 3022158"/>
              <a:gd name="connsiteY2" fmla="*/ 3022158 h 3022158"/>
              <a:gd name="connsiteX3" fmla="*/ 0 w 3022158"/>
              <a:gd name="connsiteY3" fmla="*/ 1511079 h 3022158"/>
              <a:gd name="connsiteX4" fmla="*/ 1511079 w 3022158"/>
              <a:gd name="connsiteY4" fmla="*/ 0 h 302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158" h="3022158">
                <a:moveTo>
                  <a:pt x="1511079" y="0"/>
                </a:moveTo>
                <a:cubicBezTo>
                  <a:pt x="2345625" y="0"/>
                  <a:pt x="3022158" y="676533"/>
                  <a:pt x="3022158" y="1511079"/>
                </a:cubicBezTo>
                <a:cubicBezTo>
                  <a:pt x="3022158" y="2345625"/>
                  <a:pt x="2345625" y="3022158"/>
                  <a:pt x="1511079" y="3022158"/>
                </a:cubicBezTo>
                <a:cubicBezTo>
                  <a:pt x="676533" y="3022158"/>
                  <a:pt x="0" y="2345625"/>
                  <a:pt x="0" y="1511079"/>
                </a:cubicBezTo>
                <a:cubicBezTo>
                  <a:pt x="0" y="676533"/>
                  <a:pt x="676533" y="0"/>
                  <a:pt x="1511079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33151" y="3219044"/>
            <a:ext cx="3022158" cy="3022158"/>
          </a:xfrm>
          <a:custGeom>
            <a:avLst/>
            <a:gdLst>
              <a:gd name="connsiteX0" fmla="*/ 1511079 w 3022158"/>
              <a:gd name="connsiteY0" fmla="*/ 0 h 3022158"/>
              <a:gd name="connsiteX1" fmla="*/ 3022158 w 3022158"/>
              <a:gd name="connsiteY1" fmla="*/ 1511079 h 3022158"/>
              <a:gd name="connsiteX2" fmla="*/ 1511079 w 3022158"/>
              <a:gd name="connsiteY2" fmla="*/ 3022158 h 3022158"/>
              <a:gd name="connsiteX3" fmla="*/ 0 w 3022158"/>
              <a:gd name="connsiteY3" fmla="*/ 1511079 h 3022158"/>
              <a:gd name="connsiteX4" fmla="*/ 1511079 w 3022158"/>
              <a:gd name="connsiteY4" fmla="*/ 0 h 302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158" h="3022158">
                <a:moveTo>
                  <a:pt x="1511079" y="0"/>
                </a:moveTo>
                <a:cubicBezTo>
                  <a:pt x="2345625" y="0"/>
                  <a:pt x="3022158" y="676533"/>
                  <a:pt x="3022158" y="1511079"/>
                </a:cubicBezTo>
                <a:cubicBezTo>
                  <a:pt x="3022158" y="2345625"/>
                  <a:pt x="2345625" y="3022158"/>
                  <a:pt x="1511079" y="3022158"/>
                </a:cubicBezTo>
                <a:cubicBezTo>
                  <a:pt x="676533" y="3022158"/>
                  <a:pt x="0" y="2345625"/>
                  <a:pt x="0" y="1511079"/>
                </a:cubicBezTo>
                <a:cubicBezTo>
                  <a:pt x="0" y="676533"/>
                  <a:pt x="676533" y="0"/>
                  <a:pt x="1511079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9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>
            <a:spLocks noGrp="1"/>
          </p:cNvSpPr>
          <p:nvPr>
            <p:ph type="pic" sz="quarter" idx="10"/>
          </p:nvPr>
        </p:nvSpPr>
        <p:spPr>
          <a:xfrm>
            <a:off x="1573125" y="507547"/>
            <a:ext cx="4320000" cy="2717585"/>
          </a:xfrm>
          <a:custGeom>
            <a:avLst/>
            <a:gdLst>
              <a:gd name="connsiteX0" fmla="*/ 0 w 4320000"/>
              <a:gd name="connsiteY0" fmla="*/ 0 h 2717585"/>
              <a:gd name="connsiteX1" fmla="*/ 4320000 w 4320000"/>
              <a:gd name="connsiteY1" fmla="*/ 0 h 2717585"/>
              <a:gd name="connsiteX2" fmla="*/ 4320000 w 4320000"/>
              <a:gd name="connsiteY2" fmla="*/ 2717585 h 2717585"/>
              <a:gd name="connsiteX3" fmla="*/ 0 w 4320000"/>
              <a:gd name="connsiteY3" fmla="*/ 2717585 h 27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0" h="2717585">
                <a:moveTo>
                  <a:pt x="0" y="0"/>
                </a:moveTo>
                <a:lnTo>
                  <a:pt x="4320000" y="0"/>
                </a:lnTo>
                <a:lnTo>
                  <a:pt x="4320000" y="2717585"/>
                </a:lnTo>
                <a:lnTo>
                  <a:pt x="0" y="271758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6348916" y="509785"/>
            <a:ext cx="4320000" cy="2717585"/>
          </a:xfrm>
          <a:custGeom>
            <a:avLst/>
            <a:gdLst>
              <a:gd name="connsiteX0" fmla="*/ 0 w 4320000"/>
              <a:gd name="connsiteY0" fmla="*/ 0 h 2717585"/>
              <a:gd name="connsiteX1" fmla="*/ 4320000 w 4320000"/>
              <a:gd name="connsiteY1" fmla="*/ 0 h 2717585"/>
              <a:gd name="connsiteX2" fmla="*/ 4320000 w 4320000"/>
              <a:gd name="connsiteY2" fmla="*/ 2717585 h 2717585"/>
              <a:gd name="connsiteX3" fmla="*/ 0 w 4320000"/>
              <a:gd name="connsiteY3" fmla="*/ 2717585 h 27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0" h="2717585">
                <a:moveTo>
                  <a:pt x="0" y="0"/>
                </a:moveTo>
                <a:lnTo>
                  <a:pt x="4320000" y="0"/>
                </a:lnTo>
                <a:lnTo>
                  <a:pt x="4320000" y="2717585"/>
                </a:lnTo>
                <a:lnTo>
                  <a:pt x="0" y="271758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</p:nvPr>
        </p:nvSpPr>
        <p:spPr>
          <a:xfrm>
            <a:off x="1573125" y="3581616"/>
            <a:ext cx="4320000" cy="2717585"/>
          </a:xfrm>
          <a:custGeom>
            <a:avLst/>
            <a:gdLst>
              <a:gd name="connsiteX0" fmla="*/ 0 w 4320000"/>
              <a:gd name="connsiteY0" fmla="*/ 0 h 2717585"/>
              <a:gd name="connsiteX1" fmla="*/ 4320000 w 4320000"/>
              <a:gd name="connsiteY1" fmla="*/ 0 h 2717585"/>
              <a:gd name="connsiteX2" fmla="*/ 4320000 w 4320000"/>
              <a:gd name="connsiteY2" fmla="*/ 2717585 h 2717585"/>
              <a:gd name="connsiteX3" fmla="*/ 0 w 4320000"/>
              <a:gd name="connsiteY3" fmla="*/ 2717585 h 27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0" h="2717585">
                <a:moveTo>
                  <a:pt x="0" y="0"/>
                </a:moveTo>
                <a:lnTo>
                  <a:pt x="4320000" y="0"/>
                </a:lnTo>
                <a:lnTo>
                  <a:pt x="4320000" y="2717585"/>
                </a:lnTo>
                <a:lnTo>
                  <a:pt x="0" y="271758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48916" y="3581616"/>
            <a:ext cx="4320000" cy="2717585"/>
          </a:xfrm>
          <a:custGeom>
            <a:avLst/>
            <a:gdLst>
              <a:gd name="connsiteX0" fmla="*/ 0 w 4320000"/>
              <a:gd name="connsiteY0" fmla="*/ 0 h 2717585"/>
              <a:gd name="connsiteX1" fmla="*/ 4320000 w 4320000"/>
              <a:gd name="connsiteY1" fmla="*/ 0 h 2717585"/>
              <a:gd name="connsiteX2" fmla="*/ 4320000 w 4320000"/>
              <a:gd name="connsiteY2" fmla="*/ 2717585 h 2717585"/>
              <a:gd name="connsiteX3" fmla="*/ 0 w 4320000"/>
              <a:gd name="connsiteY3" fmla="*/ 2717585 h 27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0" h="2717585">
                <a:moveTo>
                  <a:pt x="0" y="0"/>
                </a:moveTo>
                <a:lnTo>
                  <a:pt x="4320000" y="0"/>
                </a:lnTo>
                <a:lnTo>
                  <a:pt x="4320000" y="2717585"/>
                </a:lnTo>
                <a:lnTo>
                  <a:pt x="0" y="2717585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7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1506834" y="2155326"/>
            <a:ext cx="4075758" cy="2547349"/>
          </a:xfrm>
          <a:custGeom>
            <a:avLst/>
            <a:gdLst>
              <a:gd name="connsiteX0" fmla="*/ 0 w 4075758"/>
              <a:gd name="connsiteY0" fmla="*/ 0 h 2547349"/>
              <a:gd name="connsiteX1" fmla="*/ 4075758 w 4075758"/>
              <a:gd name="connsiteY1" fmla="*/ 0 h 2547349"/>
              <a:gd name="connsiteX2" fmla="*/ 4075758 w 4075758"/>
              <a:gd name="connsiteY2" fmla="*/ 2547349 h 2547349"/>
              <a:gd name="connsiteX3" fmla="*/ 0 w 4075758"/>
              <a:gd name="connsiteY3" fmla="*/ 2547349 h 254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758" h="2547349">
                <a:moveTo>
                  <a:pt x="0" y="0"/>
                </a:moveTo>
                <a:lnTo>
                  <a:pt x="4075758" y="0"/>
                </a:lnTo>
                <a:lnTo>
                  <a:pt x="4075758" y="2547349"/>
                </a:lnTo>
                <a:lnTo>
                  <a:pt x="0" y="2547349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343994" y="1030125"/>
            <a:ext cx="4331208" cy="4331208"/>
          </a:xfrm>
          <a:custGeom>
            <a:avLst/>
            <a:gdLst>
              <a:gd name="connsiteX0" fmla="*/ 0 w 4331208"/>
              <a:gd name="connsiteY0" fmla="*/ 0 h 4331208"/>
              <a:gd name="connsiteX1" fmla="*/ 4331208 w 4331208"/>
              <a:gd name="connsiteY1" fmla="*/ 0 h 4331208"/>
              <a:gd name="connsiteX2" fmla="*/ 4331208 w 4331208"/>
              <a:gd name="connsiteY2" fmla="*/ 4331208 h 4331208"/>
              <a:gd name="connsiteX3" fmla="*/ 0 w 4331208"/>
              <a:gd name="connsiteY3" fmla="*/ 4331208 h 433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208" h="4331208">
                <a:moveTo>
                  <a:pt x="0" y="0"/>
                </a:moveTo>
                <a:lnTo>
                  <a:pt x="4331208" y="0"/>
                </a:lnTo>
                <a:lnTo>
                  <a:pt x="4331208" y="4331208"/>
                </a:lnTo>
                <a:lnTo>
                  <a:pt x="0" y="4331208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96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512955" y="1771142"/>
            <a:ext cx="2870270" cy="2880000"/>
          </a:xfrm>
          <a:custGeom>
            <a:avLst/>
            <a:gdLst>
              <a:gd name="connsiteX0" fmla="*/ 0 w 2870270"/>
              <a:gd name="connsiteY0" fmla="*/ 0 h 2880000"/>
              <a:gd name="connsiteX1" fmla="*/ 2870270 w 2870270"/>
              <a:gd name="connsiteY1" fmla="*/ 0 h 2880000"/>
              <a:gd name="connsiteX2" fmla="*/ 2870270 w 2870270"/>
              <a:gd name="connsiteY2" fmla="*/ 2880000 h 2880000"/>
              <a:gd name="connsiteX3" fmla="*/ 0 w 287027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0270" h="2880000">
                <a:moveTo>
                  <a:pt x="0" y="0"/>
                </a:moveTo>
                <a:lnTo>
                  <a:pt x="2870270" y="0"/>
                </a:lnTo>
                <a:lnTo>
                  <a:pt x="287027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4659630" y="1771142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2880000 w 2880000"/>
              <a:gd name="connsiteY1" fmla="*/ 0 h 2880000"/>
              <a:gd name="connsiteX2" fmla="*/ 2880000 w 2880000"/>
              <a:gd name="connsiteY2" fmla="*/ 2880000 h 2880000"/>
              <a:gd name="connsiteX3" fmla="*/ 0 w 2880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880000">
                <a:moveTo>
                  <a:pt x="0" y="0"/>
                </a:moveTo>
                <a:lnTo>
                  <a:pt x="2880000" y="0"/>
                </a:lnTo>
                <a:lnTo>
                  <a:pt x="2880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7816035" y="1771142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2880000 w 2880000"/>
              <a:gd name="connsiteY1" fmla="*/ 0 h 2880000"/>
              <a:gd name="connsiteX2" fmla="*/ 2880000 w 2880000"/>
              <a:gd name="connsiteY2" fmla="*/ 2880000 h 2880000"/>
              <a:gd name="connsiteX3" fmla="*/ 0 w 2880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880000">
                <a:moveTo>
                  <a:pt x="0" y="0"/>
                </a:moveTo>
                <a:lnTo>
                  <a:pt x="2880000" y="0"/>
                </a:lnTo>
                <a:lnTo>
                  <a:pt x="2880000" y="2880000"/>
                </a:lnTo>
                <a:lnTo>
                  <a:pt x="0" y="288000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05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053895" y="1387787"/>
            <a:ext cx="2660090" cy="2652542"/>
          </a:xfrm>
          <a:custGeom>
            <a:avLst/>
            <a:gdLst>
              <a:gd name="connsiteX0" fmla="*/ 212628 w 2660090"/>
              <a:gd name="connsiteY0" fmla="*/ 0 h 2652542"/>
              <a:gd name="connsiteX1" fmla="*/ 2660090 w 2660090"/>
              <a:gd name="connsiteY1" fmla="*/ 213348 h 2652542"/>
              <a:gd name="connsiteX2" fmla="*/ 2447463 w 2660090"/>
              <a:gd name="connsiteY2" fmla="*/ 2652542 h 2652542"/>
              <a:gd name="connsiteX3" fmla="*/ 0 w 2660090"/>
              <a:gd name="connsiteY3" fmla="*/ 2439194 h 265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90" h="2652542">
                <a:moveTo>
                  <a:pt x="212628" y="0"/>
                </a:moveTo>
                <a:lnTo>
                  <a:pt x="2660090" y="213348"/>
                </a:lnTo>
                <a:lnTo>
                  <a:pt x="2447463" y="2652542"/>
                </a:lnTo>
                <a:lnTo>
                  <a:pt x="0" y="2439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4767763" y="1311285"/>
            <a:ext cx="2729046" cy="2729047"/>
          </a:xfrm>
          <a:custGeom>
            <a:avLst/>
            <a:gdLst>
              <a:gd name="connsiteX0" fmla="*/ 2543249 w 2729046"/>
              <a:gd name="connsiteY0" fmla="*/ 0 h 2729047"/>
              <a:gd name="connsiteX1" fmla="*/ 2729046 w 2729046"/>
              <a:gd name="connsiteY1" fmla="*/ 2543250 h 2729047"/>
              <a:gd name="connsiteX2" fmla="*/ 185797 w 2729046"/>
              <a:gd name="connsiteY2" fmla="*/ 2729047 h 2729047"/>
              <a:gd name="connsiteX3" fmla="*/ 0 w 2729046"/>
              <a:gd name="connsiteY3" fmla="*/ 185797 h 27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9046" h="2729047">
                <a:moveTo>
                  <a:pt x="2543249" y="0"/>
                </a:moveTo>
                <a:lnTo>
                  <a:pt x="2729046" y="2543250"/>
                </a:lnTo>
                <a:lnTo>
                  <a:pt x="185797" y="2729047"/>
                </a:lnTo>
                <a:lnTo>
                  <a:pt x="0" y="185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8214159" y="1311285"/>
            <a:ext cx="2569955" cy="2569955"/>
          </a:xfrm>
          <a:custGeom>
            <a:avLst/>
            <a:gdLst>
              <a:gd name="connsiteX0" fmla="*/ 0 w 2569955"/>
              <a:gd name="connsiteY0" fmla="*/ 0 h 2569955"/>
              <a:gd name="connsiteX1" fmla="*/ 2569955 w 2569955"/>
              <a:gd name="connsiteY1" fmla="*/ 0 h 2569955"/>
              <a:gd name="connsiteX2" fmla="*/ 2569955 w 2569955"/>
              <a:gd name="connsiteY2" fmla="*/ 2569955 h 2569955"/>
              <a:gd name="connsiteX3" fmla="*/ 0 w 2569955"/>
              <a:gd name="connsiteY3" fmla="*/ 2569955 h 256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955" h="2569955">
                <a:moveTo>
                  <a:pt x="0" y="0"/>
                </a:moveTo>
                <a:lnTo>
                  <a:pt x="2569955" y="0"/>
                </a:lnTo>
                <a:lnTo>
                  <a:pt x="2569955" y="2569955"/>
                </a:lnTo>
                <a:lnTo>
                  <a:pt x="0" y="25699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55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871886" y="3610254"/>
            <a:ext cx="1977746" cy="1977746"/>
          </a:xfrm>
          <a:custGeom>
            <a:avLst/>
            <a:gdLst>
              <a:gd name="connsiteX0" fmla="*/ 988873 w 1977746"/>
              <a:gd name="connsiteY0" fmla="*/ 0 h 1977746"/>
              <a:gd name="connsiteX1" fmla="*/ 1977746 w 1977746"/>
              <a:gd name="connsiteY1" fmla="*/ 988873 h 1977746"/>
              <a:gd name="connsiteX2" fmla="*/ 988873 w 1977746"/>
              <a:gd name="connsiteY2" fmla="*/ 1977746 h 1977746"/>
              <a:gd name="connsiteX3" fmla="*/ 0 w 1977746"/>
              <a:gd name="connsiteY3" fmla="*/ 988873 h 1977746"/>
              <a:gd name="connsiteX4" fmla="*/ 988873 w 1977746"/>
              <a:gd name="connsiteY4" fmla="*/ 0 h 197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746" h="1977746">
                <a:moveTo>
                  <a:pt x="988873" y="0"/>
                </a:moveTo>
                <a:cubicBezTo>
                  <a:pt x="1535012" y="0"/>
                  <a:pt x="1977746" y="442734"/>
                  <a:pt x="1977746" y="988873"/>
                </a:cubicBezTo>
                <a:cubicBezTo>
                  <a:pt x="1977746" y="1535012"/>
                  <a:pt x="1535012" y="1977746"/>
                  <a:pt x="988873" y="1977746"/>
                </a:cubicBezTo>
                <a:cubicBezTo>
                  <a:pt x="442734" y="1977746"/>
                  <a:pt x="0" y="1535012"/>
                  <a:pt x="0" y="988873"/>
                </a:cubicBezTo>
                <a:cubicBezTo>
                  <a:pt x="0" y="442734"/>
                  <a:pt x="442734" y="0"/>
                  <a:pt x="988873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9235273" y="3610254"/>
            <a:ext cx="1977746" cy="1977746"/>
          </a:xfrm>
          <a:custGeom>
            <a:avLst/>
            <a:gdLst>
              <a:gd name="connsiteX0" fmla="*/ 988873 w 1977746"/>
              <a:gd name="connsiteY0" fmla="*/ 0 h 1977746"/>
              <a:gd name="connsiteX1" fmla="*/ 1977746 w 1977746"/>
              <a:gd name="connsiteY1" fmla="*/ 988873 h 1977746"/>
              <a:gd name="connsiteX2" fmla="*/ 988873 w 1977746"/>
              <a:gd name="connsiteY2" fmla="*/ 1977746 h 1977746"/>
              <a:gd name="connsiteX3" fmla="*/ 0 w 1977746"/>
              <a:gd name="connsiteY3" fmla="*/ 988873 h 1977746"/>
              <a:gd name="connsiteX4" fmla="*/ 988873 w 1977746"/>
              <a:gd name="connsiteY4" fmla="*/ 0 h 197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746" h="1977746">
                <a:moveTo>
                  <a:pt x="988873" y="0"/>
                </a:moveTo>
                <a:cubicBezTo>
                  <a:pt x="1535012" y="0"/>
                  <a:pt x="1977746" y="442734"/>
                  <a:pt x="1977746" y="988873"/>
                </a:cubicBezTo>
                <a:cubicBezTo>
                  <a:pt x="1977746" y="1535012"/>
                  <a:pt x="1535012" y="1977746"/>
                  <a:pt x="988873" y="1977746"/>
                </a:cubicBezTo>
                <a:cubicBezTo>
                  <a:pt x="442734" y="1977746"/>
                  <a:pt x="0" y="1535012"/>
                  <a:pt x="0" y="988873"/>
                </a:cubicBezTo>
                <a:cubicBezTo>
                  <a:pt x="0" y="442734"/>
                  <a:pt x="442734" y="0"/>
                  <a:pt x="988873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6096000" y="806825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0" y="806825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1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7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em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2.jpeg"/><Relationship Id="rId5" Type="http://schemas.openxmlformats.org/officeDocument/2006/relationships/tags" Target="../tags/tag14.xml"/><Relationship Id="rId10" Type="http://schemas.openxmlformats.org/officeDocument/2006/relationships/image" Target="../media/image41.jpeg"/><Relationship Id="rId4" Type="http://schemas.openxmlformats.org/officeDocument/2006/relationships/tags" Target="../tags/tag13.xml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5.jpeg"/><Relationship Id="rId5" Type="http://schemas.openxmlformats.org/officeDocument/2006/relationships/tags" Target="../tags/tag20.xml"/><Relationship Id="rId10" Type="http://schemas.openxmlformats.org/officeDocument/2006/relationships/image" Target="../media/image44.jpeg"/><Relationship Id="rId4" Type="http://schemas.openxmlformats.org/officeDocument/2006/relationships/tags" Target="../tags/tag19.xml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8.jpeg"/><Relationship Id="rId5" Type="http://schemas.openxmlformats.org/officeDocument/2006/relationships/tags" Target="../tags/tag26.xml"/><Relationship Id="rId10" Type="http://schemas.openxmlformats.org/officeDocument/2006/relationships/image" Target="../media/image47.jpeg"/><Relationship Id="rId4" Type="http://schemas.openxmlformats.org/officeDocument/2006/relationships/tags" Target="../tags/tag25.xml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51.jpeg"/><Relationship Id="rId5" Type="http://schemas.openxmlformats.org/officeDocument/2006/relationships/tags" Target="../tags/tag32.xml"/><Relationship Id="rId10" Type="http://schemas.openxmlformats.org/officeDocument/2006/relationships/image" Target="../media/image50.jpeg"/><Relationship Id="rId4" Type="http://schemas.openxmlformats.org/officeDocument/2006/relationships/tags" Target="../tags/tag31.xml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9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8.jpg"/><Relationship Id="rId5" Type="http://schemas.openxmlformats.org/officeDocument/2006/relationships/tags" Target="../tags/tag6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695700" y="787400"/>
            <a:ext cx="4800600" cy="48006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62400" y="1054100"/>
            <a:ext cx="4267200" cy="4267200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440673"/>
            <a:ext cx="4267200" cy="16283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8072" y="2322611"/>
            <a:ext cx="11166763" cy="200054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107</a:t>
            </a:r>
            <a:r>
              <a:rPr lang="zh-TW" altLang="en-US" sz="88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學年度國家防災日</a:t>
            </a:r>
            <a:endParaRPr lang="en-US" altLang="zh-TW" sz="8800" dirty="0" smtClean="0">
              <a:latin typeface="汉仪喵魂体W" panose="00020600040101010101" pitchFamily="18" charset="-122"/>
              <a:ea typeface="文鼎粗隸" panose="02010609010101010101" pitchFamily="49" charset="-120"/>
            </a:endParaRPr>
          </a:p>
          <a:p>
            <a:pPr algn="ctr"/>
            <a:r>
              <a:rPr lang="zh-TW" altLang="en-US" sz="20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慈大附中國小</a:t>
            </a:r>
            <a:r>
              <a:rPr lang="zh-TW" altLang="en-US" sz="20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部訓育</a:t>
            </a:r>
            <a:r>
              <a:rPr lang="zh-TW" altLang="en-US" sz="20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組</a:t>
            </a:r>
            <a:endParaRPr lang="en-US" altLang="zh-TW" sz="2000" dirty="0" smtClean="0">
              <a:latin typeface="汉仪喵魂体W" panose="00020600040101010101" pitchFamily="18" charset="-122"/>
              <a:ea typeface="文鼎粗隸" panose="02010609010101010101" pitchFamily="49" charset="-120"/>
            </a:endParaRPr>
          </a:p>
          <a:p>
            <a:pPr algn="ctr"/>
            <a:endParaRPr lang="zh-CN" altLang="en-US" sz="16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1700" y="1439263"/>
            <a:ext cx="2768600" cy="2027405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081954"/>
              </a:avLst>
            </a:prstTxWarp>
            <a:spAutoFit/>
          </a:bodyPr>
          <a:lstStyle/>
          <a:p>
            <a:pPr algn="ctr"/>
            <a:r>
              <a:rPr lang="zh-TW" altLang="en-US" sz="3600" dirty="0" smtClean="0"/>
              <a:t>「</a:t>
            </a:r>
            <a:r>
              <a:rPr lang="zh-TW" altLang="en-US" sz="3600" dirty="0"/>
              <a:t>趴下、掩護、穩住」抗震保命三</a:t>
            </a:r>
            <a:r>
              <a:rPr lang="zh-TW" altLang="en-US" sz="3600" dirty="0" smtClean="0"/>
              <a:t>步驟</a:t>
            </a:r>
            <a:endParaRPr lang="en-US" altLang="zh-CN" sz="3600" dirty="0">
              <a:solidFill>
                <a:schemeClr val="tx2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 rot="405323">
            <a:off x="4546600" y="2744967"/>
            <a:ext cx="3119680" cy="2373290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 </a:t>
            </a:r>
            <a:r>
              <a:rPr lang="zh-TW" altLang="en-US" sz="3200" dirty="0" smtClean="0">
                <a:solidFill>
                  <a:schemeClr val="tx2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師生安全</a:t>
            </a:r>
            <a:r>
              <a:rPr lang="zh-CN" altLang="en-US" sz="3200" dirty="0" smtClean="0">
                <a:solidFill>
                  <a:schemeClr val="tx2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是我</a:t>
            </a:r>
            <a:r>
              <a:rPr lang="zh-TW" altLang="en-US" sz="3200" dirty="0">
                <a:solidFill>
                  <a:schemeClr val="tx2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們的目標</a:t>
            </a:r>
            <a:endParaRPr lang="zh-CN" altLang="en-US" sz="3200" dirty="0">
              <a:solidFill>
                <a:schemeClr val="tx2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56885" y="1732486"/>
            <a:ext cx="1066800" cy="523220"/>
            <a:chOff x="5556885" y="1954150"/>
            <a:chExt cx="1066800" cy="523220"/>
          </a:xfrm>
        </p:grpSpPr>
        <p:sp>
          <p:nvSpPr>
            <p:cNvPr id="12" name="文本框 11"/>
            <p:cNvSpPr txBox="1"/>
            <p:nvPr/>
          </p:nvSpPr>
          <p:spPr>
            <a:xfrm>
              <a:off x="5556885" y="1954150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7CB4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WE</a:t>
              </a:r>
              <a:endParaRPr lang="zh-CN" altLang="en-US" sz="2800" dirty="0">
                <a:solidFill>
                  <a:srgbClr val="F7CB4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cxnSp>
          <p:nvCxnSpPr>
            <p:cNvPr id="14" name="直接连接符 13"/>
            <p:cNvCxnSpPr>
              <a:cxnSpLocks/>
            </p:cNvCxnSpPr>
            <p:nvPr/>
          </p:nvCxnSpPr>
          <p:spPr>
            <a:xfrm>
              <a:off x="5585460" y="2215760"/>
              <a:ext cx="186690" cy="0"/>
            </a:xfrm>
            <a:prstGeom prst="line">
              <a:avLst/>
            </a:prstGeom>
            <a:ln w="12700">
              <a:solidFill>
                <a:srgbClr val="F7CB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cxnSpLocks/>
            </p:cNvCxnSpPr>
            <p:nvPr/>
          </p:nvCxnSpPr>
          <p:spPr>
            <a:xfrm>
              <a:off x="6408420" y="2215760"/>
              <a:ext cx="186690" cy="0"/>
            </a:xfrm>
            <a:prstGeom prst="line">
              <a:avLst/>
            </a:prstGeom>
            <a:ln w="12700">
              <a:solidFill>
                <a:srgbClr val="F7CB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5223093" y="3931612"/>
            <a:ext cx="197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2018</a:t>
            </a:r>
            <a:r>
              <a:rPr lang="en-US" altLang="zh-TW" dirty="0" smtClean="0">
                <a:solidFill>
                  <a:srgbClr val="C0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</a:t>
            </a:r>
            <a:r>
              <a:rPr lang="en-US" altLang="zh-CN" dirty="0" smtClean="0">
                <a:solidFill>
                  <a:srgbClr val="C0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09</a:t>
            </a:r>
            <a:r>
              <a:rPr lang="en-US" altLang="zh-TW" dirty="0" smtClean="0">
                <a:solidFill>
                  <a:srgbClr val="C0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.2</a:t>
            </a:r>
            <a:r>
              <a:rPr lang="en-US" altLang="zh-CN" dirty="0" smtClean="0">
                <a:solidFill>
                  <a:srgbClr val="C0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</a:t>
            </a:r>
            <a:endParaRPr lang="zh-CN" altLang="en-US" dirty="0">
              <a:solidFill>
                <a:srgbClr val="C00000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2" name="地震我不怕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55.4375"/>
                  <p14:fade out="19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678" y="4769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5" grpId="0" animBg="1"/>
      <p:bldP spid="6" grpId="0"/>
      <p:bldP spid="7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507547"/>
            <a:ext cx="4845064" cy="2865366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92" y="509785"/>
            <a:ext cx="4857032" cy="2865366"/>
          </a:xfr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" y="3581616"/>
            <a:ext cx="4845064" cy="2865366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68" y="3581616"/>
            <a:ext cx="4854295" cy="2865366"/>
          </a:xfrm>
        </p:spPr>
      </p:pic>
      <p:sp>
        <p:nvSpPr>
          <p:cNvPr id="4" name="椭圆 3"/>
          <p:cNvSpPr/>
          <p:nvPr/>
        </p:nvSpPr>
        <p:spPr>
          <a:xfrm>
            <a:off x="5268035" y="2593075"/>
            <a:ext cx="1705971" cy="1705971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762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3297422" y="2929067"/>
            <a:ext cx="5754254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教師指導防災頭套</a:t>
            </a:r>
            <a:endParaRPr lang="zh-CN" altLang="en-US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861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38545" y="4978332"/>
            <a:ext cx="5614517" cy="2123658"/>
            <a:chOff x="1506834" y="4665731"/>
            <a:chExt cx="4075758" cy="21236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6834" y="4665731"/>
              <a:ext cx="1364308" cy="2123658"/>
              <a:chOff x="1791642" y="3644900"/>
              <a:chExt cx="1364308" cy="2123658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791642" y="3644900"/>
                <a:ext cx="127540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44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防</a:t>
                </a:r>
                <a:r>
                  <a:rPr lang="zh-CN" altLang="en-US" sz="44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zh-TW" altLang="en-US" sz="4400" dirty="0" smtClean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災</a:t>
                </a:r>
                <a:endParaRPr lang="zh-CN" altLang="en-US" sz="44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880542" y="4198782"/>
                <a:ext cx="12754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 safe</a:t>
                </a:r>
                <a:endParaRPr lang="zh-CN" altLang="en-US" sz="28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>
              <a:off x="2617142" y="5010945"/>
              <a:ext cx="0" cy="5691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2617142" y="4765959"/>
              <a:ext cx="29654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 抗震總動員 師生齊</a:t>
              </a:r>
              <a:r>
                <a:rPr lang="zh-TW" altLang="en-US" sz="20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演練，以</a:t>
              </a:r>
              <a:r>
                <a:rPr lang="zh-TW" altLang="en-US" sz="20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「趴下、掩護、穩住」抗震保命三步驟為演練實施</a:t>
              </a:r>
              <a:r>
                <a:rPr lang="zh-TW" altLang="en-US" sz="20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重點</a:t>
              </a:r>
              <a:endParaRPr lang="en-US" altLang="zh-TW" sz="2000" dirty="0" smtClean="0"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11241" y="5382230"/>
            <a:ext cx="6026939" cy="2038187"/>
            <a:chOff x="6211242" y="5382230"/>
            <a:chExt cx="4561837" cy="2038187"/>
          </a:xfrm>
        </p:grpSpPr>
        <p:grpSp>
          <p:nvGrpSpPr>
            <p:cNvPr id="27" name="组合 26"/>
            <p:cNvGrpSpPr/>
            <p:nvPr/>
          </p:nvGrpSpPr>
          <p:grpSpPr>
            <a:xfrm>
              <a:off x="6211242" y="5382230"/>
              <a:ext cx="1364308" cy="2038187"/>
              <a:chOff x="6071542" y="5382230"/>
              <a:chExt cx="1364308" cy="2038187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6071542" y="5382230"/>
                <a:ext cx="1275408" cy="2038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44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演</a:t>
                </a:r>
                <a:r>
                  <a:rPr lang="zh-CN" altLang="en-US" sz="44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zh-TW" altLang="en-US" sz="44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練</a:t>
                </a:r>
                <a:endParaRPr lang="zh-CN" altLang="en-US" sz="44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60442" y="5936112"/>
                <a:ext cx="1275408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safe</a:t>
                </a:r>
                <a:endParaRPr lang="zh-CN" altLang="en-US" sz="28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  <p:cxnSp>
          <p:nvCxnSpPr>
            <p:cNvPr id="21" name="直接连接符 20"/>
            <p:cNvCxnSpPr/>
            <p:nvPr/>
          </p:nvCxnSpPr>
          <p:spPr>
            <a:xfrm>
              <a:off x="7454377" y="5727444"/>
              <a:ext cx="0" cy="5691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419427" y="5685650"/>
              <a:ext cx="3353652" cy="9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串聯學校師生啟動災害防救機制，增加學生防災意識。</a:t>
              </a:r>
              <a:endParaRPr lang="zh-CN" altLang="en-US" sz="20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2" y="2155326"/>
            <a:ext cx="3977563" cy="2547349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41" y="822037"/>
            <a:ext cx="5395424" cy="4501509"/>
          </a:xfrm>
        </p:spPr>
      </p:pic>
      <p:grpSp>
        <p:nvGrpSpPr>
          <p:cNvPr id="28" name="组合 24"/>
          <p:cNvGrpSpPr/>
          <p:nvPr/>
        </p:nvGrpSpPr>
        <p:grpSpPr>
          <a:xfrm>
            <a:off x="1265382" y="473882"/>
            <a:ext cx="4099867" cy="1241355"/>
            <a:chOff x="1648017" y="4934673"/>
            <a:chExt cx="2211948" cy="1458808"/>
          </a:xfrm>
        </p:grpSpPr>
        <p:sp>
          <p:nvSpPr>
            <p:cNvPr id="29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30" name="文本框 23"/>
            <p:cNvSpPr txBox="1"/>
            <p:nvPr/>
          </p:nvSpPr>
          <p:spPr>
            <a:xfrm>
              <a:off x="2025289" y="5159410"/>
              <a:ext cx="1527392" cy="10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</a:t>
              </a:r>
              <a:r>
                <a:rPr lang="en-US" altLang="zh-TW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9/21</a:t>
              </a:r>
              <a:r>
                <a:rPr lang="zh-TW" altLang="en-US" sz="2800" dirty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正式</a:t>
              </a:r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演練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52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43050" y="4961245"/>
            <a:ext cx="6020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9</a:t>
            </a:r>
            <a:r>
              <a:rPr lang="zh-TW" altLang="en-US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月</a:t>
            </a:r>
            <a:r>
              <a:rPr lang="en-US" altLang="zh-TW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21</a:t>
            </a:r>
            <a:r>
              <a:rPr lang="zh-TW" altLang="en-US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日上午</a:t>
            </a:r>
            <a:r>
              <a:rPr lang="en-US" altLang="zh-TW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9</a:t>
            </a:r>
            <a:r>
              <a:rPr lang="zh-TW" altLang="en-US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時</a:t>
            </a:r>
            <a:r>
              <a:rPr lang="en-US" altLang="zh-TW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21</a:t>
            </a:r>
            <a:r>
              <a:rPr lang="zh-TW" altLang="en-US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分發送國家防災日地震演習之告警文字訊息至全國民眾手機，並首次以中、英文雙語方式發送</a:t>
            </a:r>
            <a:r>
              <a:rPr lang="zh-TW" altLang="en-US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，即時</a:t>
            </a:r>
            <a:r>
              <a:rPr lang="zh-TW" altLang="en-US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預警並通知民眾應變，以提升民眾對災害警覺，降低災害損失風險。</a:t>
            </a:r>
            <a:endParaRPr lang="zh-CN" altLang="en-US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" y="492787"/>
            <a:ext cx="5860473" cy="4395355"/>
          </a:xfrm>
        </p:spPr>
      </p:pic>
      <p:pic>
        <p:nvPicPr>
          <p:cNvPr id="16" name="图片占位符 1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6" y="492787"/>
            <a:ext cx="5860473" cy="4395355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38" y="4189967"/>
            <a:ext cx="2513748" cy="2300947"/>
          </a:xfr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32" y="4272374"/>
            <a:ext cx="2513747" cy="2045286"/>
          </a:xfrm>
        </p:spPr>
      </p:pic>
    </p:spTree>
    <p:extLst>
      <p:ext uri="{BB962C8B-B14F-4D97-AF65-F5344CB8AC3E}">
        <p14:creationId xmlns:p14="http://schemas.microsoft.com/office/powerpoint/2010/main" val="238242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8" y="2032001"/>
            <a:ext cx="3850834" cy="2567223"/>
          </a:xfrm>
        </p:spPr>
      </p:pic>
      <p:pic>
        <p:nvPicPr>
          <p:cNvPr id="19" name="图片占位符 18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73" y="2032001"/>
            <a:ext cx="3850834" cy="2567223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00" y="2032001"/>
            <a:ext cx="3850834" cy="2567223"/>
          </a:xfrm>
        </p:spPr>
      </p:pic>
      <p:grpSp>
        <p:nvGrpSpPr>
          <p:cNvPr id="11" name="组合 10"/>
          <p:cNvGrpSpPr/>
          <p:nvPr/>
        </p:nvGrpSpPr>
        <p:grpSpPr>
          <a:xfrm>
            <a:off x="1326407" y="1039813"/>
            <a:ext cx="9230755" cy="992188"/>
            <a:chOff x="2644776" y="1789113"/>
            <a:chExt cx="6888163" cy="992188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>
            <a:xfrm>
              <a:off x="2644776" y="1789113"/>
              <a:ext cx="1497013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2"/>
              </p:custDataLst>
            </p:nvPr>
          </p:nvSpPr>
          <p:spPr>
            <a:xfrm>
              <a:off x="5348289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8037514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4"/>
              </p:custDataLst>
            </p:nvPr>
          </p:nvSpPr>
          <p:spPr>
            <a:xfrm>
              <a:off x="278447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打開窗戶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5"/>
              </p:custDataLst>
            </p:nvPr>
          </p:nvSpPr>
          <p:spPr>
            <a:xfrm>
              <a:off x="5486401" y="1789114"/>
              <a:ext cx="1217613" cy="992187"/>
            </a:xfrm>
            <a:custGeom>
              <a:avLst/>
              <a:gdLst>
                <a:gd name="connsiteX0" fmla="*/ 0 w 1217612"/>
                <a:gd name="connsiteY0" fmla="*/ 0 h 992188"/>
                <a:gd name="connsiteX1" fmla="*/ 1217612 w 1217612"/>
                <a:gd name="connsiteY1" fmla="*/ 0 h 992188"/>
                <a:gd name="connsiteX2" fmla="*/ 1217612 w 1217612"/>
                <a:gd name="connsiteY2" fmla="*/ 677466 h 992188"/>
                <a:gd name="connsiteX3" fmla="*/ 608806 w 1217612"/>
                <a:gd name="connsiteY3" fmla="*/ 992188 h 992188"/>
                <a:gd name="connsiteX4" fmla="*/ 0 w 1217612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2" h="992188">
                  <a:moveTo>
                    <a:pt x="0" y="0"/>
                  </a:moveTo>
                  <a:lnTo>
                    <a:pt x="1217612" y="0"/>
                  </a:lnTo>
                  <a:lnTo>
                    <a:pt x="1217612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保持走道暢通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6"/>
              </p:custDataLst>
            </p:nvPr>
          </p:nvSpPr>
          <p:spPr>
            <a:xfrm>
              <a:off x="817562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前往集合地點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90255" y="4670307"/>
            <a:ext cx="9070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進行校內防災器具整備、規劃防災教育課程</a:t>
            </a:r>
            <a:r>
              <a:rPr lang="zh-TW" altLang="en-US" sz="28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及緊急救護演練活動，提升學校</a:t>
            </a:r>
            <a:r>
              <a:rPr lang="zh-TW" altLang="en-US" sz="28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師生防災教育態度及技能，以完備校園防災學習實務工作。</a:t>
            </a:r>
            <a:endParaRPr lang="zh-CN" altLang="en-US" sz="28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01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81" y="1708741"/>
            <a:ext cx="4563913" cy="3042609"/>
          </a:xfrm>
        </p:spPr>
      </p:pic>
      <p:pic>
        <p:nvPicPr>
          <p:cNvPr id="19" name="图片占位符 18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57" y="1708741"/>
            <a:ext cx="4563913" cy="3042609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92" y="1708741"/>
            <a:ext cx="4563913" cy="3042609"/>
          </a:xfrm>
        </p:spPr>
      </p:pic>
      <p:grpSp>
        <p:nvGrpSpPr>
          <p:cNvPr id="11" name="组合 10"/>
          <p:cNvGrpSpPr/>
          <p:nvPr/>
        </p:nvGrpSpPr>
        <p:grpSpPr>
          <a:xfrm>
            <a:off x="1326407" y="485653"/>
            <a:ext cx="9230755" cy="992188"/>
            <a:chOff x="2644776" y="1789113"/>
            <a:chExt cx="6888163" cy="992188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>
            <a:xfrm>
              <a:off x="2644776" y="1789113"/>
              <a:ext cx="1497013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2"/>
              </p:custDataLst>
            </p:nvPr>
          </p:nvSpPr>
          <p:spPr>
            <a:xfrm>
              <a:off x="5348289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8037514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4"/>
              </p:custDataLst>
            </p:nvPr>
          </p:nvSpPr>
          <p:spPr>
            <a:xfrm>
              <a:off x="278447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前往集合地點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5"/>
              </p:custDataLst>
            </p:nvPr>
          </p:nvSpPr>
          <p:spPr>
            <a:xfrm>
              <a:off x="5486401" y="1789114"/>
              <a:ext cx="1217613" cy="992187"/>
            </a:xfrm>
            <a:custGeom>
              <a:avLst/>
              <a:gdLst>
                <a:gd name="connsiteX0" fmla="*/ 0 w 1217612"/>
                <a:gd name="connsiteY0" fmla="*/ 0 h 992188"/>
                <a:gd name="connsiteX1" fmla="*/ 1217612 w 1217612"/>
                <a:gd name="connsiteY1" fmla="*/ 0 h 992188"/>
                <a:gd name="connsiteX2" fmla="*/ 1217612 w 1217612"/>
                <a:gd name="connsiteY2" fmla="*/ 677466 h 992188"/>
                <a:gd name="connsiteX3" fmla="*/ 608806 w 1217612"/>
                <a:gd name="connsiteY3" fmla="*/ 992188 h 992188"/>
                <a:gd name="connsiteX4" fmla="*/ 0 w 1217612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2" h="992188">
                  <a:moveTo>
                    <a:pt x="0" y="0"/>
                  </a:moveTo>
                  <a:lnTo>
                    <a:pt x="1217612" y="0"/>
                  </a:lnTo>
                  <a:lnTo>
                    <a:pt x="1217612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回報各班人數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6"/>
              </p:custDataLst>
            </p:nvPr>
          </p:nvSpPr>
          <p:spPr>
            <a:xfrm>
              <a:off x="817562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教師安撫學生情緒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034076" y="4836555"/>
            <a:ext cx="7832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進行校內防災器具整備、規劃防災教育課程</a:t>
            </a:r>
            <a:r>
              <a:rPr lang="zh-TW" altLang="en-US" sz="24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及緊急救護演練活動，提升學校</a:t>
            </a: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師生防災教育態度及技能，以完備校園防災學習實務工作。</a:t>
            </a:r>
            <a:endParaRPr lang="zh-CN" altLang="en-US" sz="24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677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9" y="1874989"/>
            <a:ext cx="4530434" cy="3020290"/>
          </a:xfrm>
        </p:spPr>
      </p:pic>
      <p:pic>
        <p:nvPicPr>
          <p:cNvPr id="19" name="图片占位符 18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61" y="1865753"/>
            <a:ext cx="4530434" cy="3020290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33" y="1856516"/>
            <a:ext cx="4530434" cy="3020290"/>
          </a:xfrm>
        </p:spPr>
      </p:pic>
      <p:grpSp>
        <p:nvGrpSpPr>
          <p:cNvPr id="11" name="组合 10"/>
          <p:cNvGrpSpPr/>
          <p:nvPr/>
        </p:nvGrpSpPr>
        <p:grpSpPr>
          <a:xfrm>
            <a:off x="1289463" y="725789"/>
            <a:ext cx="9230755" cy="992188"/>
            <a:chOff x="2644776" y="1789113"/>
            <a:chExt cx="6888163" cy="992188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>
            <a:xfrm>
              <a:off x="2644776" y="1789113"/>
              <a:ext cx="1497013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2"/>
              </p:custDataLst>
            </p:nvPr>
          </p:nvSpPr>
          <p:spPr>
            <a:xfrm>
              <a:off x="5348289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8037514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4"/>
              </p:custDataLst>
            </p:nvPr>
          </p:nvSpPr>
          <p:spPr>
            <a:xfrm>
              <a:off x="278447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主震結束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5"/>
              </p:custDataLst>
            </p:nvPr>
          </p:nvSpPr>
          <p:spPr>
            <a:xfrm>
              <a:off x="5486401" y="1789114"/>
              <a:ext cx="1217613" cy="992187"/>
            </a:xfrm>
            <a:custGeom>
              <a:avLst/>
              <a:gdLst>
                <a:gd name="connsiteX0" fmla="*/ 0 w 1217612"/>
                <a:gd name="connsiteY0" fmla="*/ 0 h 992188"/>
                <a:gd name="connsiteX1" fmla="*/ 1217612 w 1217612"/>
                <a:gd name="connsiteY1" fmla="*/ 0 h 992188"/>
                <a:gd name="connsiteX2" fmla="*/ 1217612 w 1217612"/>
                <a:gd name="connsiteY2" fmla="*/ 677466 h 992188"/>
                <a:gd name="connsiteX3" fmla="*/ 608806 w 1217612"/>
                <a:gd name="connsiteY3" fmla="*/ 992188 h 992188"/>
                <a:gd name="connsiteX4" fmla="*/ 0 w 1217612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2" h="992188">
                  <a:moveTo>
                    <a:pt x="0" y="0"/>
                  </a:moveTo>
                  <a:lnTo>
                    <a:pt x="1217612" y="0"/>
                  </a:lnTo>
                  <a:lnTo>
                    <a:pt x="1217612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 fontScale="92500" lnSpcReduction="10000"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依序離開建築物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6"/>
              </p:custDataLst>
            </p:nvPr>
          </p:nvSpPr>
          <p:spPr>
            <a:xfrm>
              <a:off x="817562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回報人數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034076" y="4836555"/>
            <a:ext cx="7832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進行校內防災器具整備、規劃防災教育課程</a:t>
            </a:r>
            <a:r>
              <a:rPr lang="zh-TW" altLang="en-US" sz="24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及緊急救護演練活動，提升學校</a:t>
            </a: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師生防災教育態度及技能，以完備校園防災學習實務工作。</a:t>
            </a:r>
            <a:endParaRPr lang="zh-CN" altLang="en-US" sz="24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49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7" y="2032001"/>
            <a:ext cx="3850836" cy="2567223"/>
          </a:xfrm>
        </p:spPr>
      </p:pic>
      <p:pic>
        <p:nvPicPr>
          <p:cNvPr id="19" name="图片占位符 18"/>
          <p:cNvPicPr>
            <a:picLocks noGrp="1" noChangeAspect="1"/>
          </p:cNvPicPr>
          <p:nvPr>
            <p:ph type="pic" sz="quarter" idx="1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72" y="2032001"/>
            <a:ext cx="3850836" cy="2567223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99" y="2032001"/>
            <a:ext cx="3850836" cy="2567223"/>
          </a:xfrm>
        </p:spPr>
      </p:pic>
      <p:grpSp>
        <p:nvGrpSpPr>
          <p:cNvPr id="11" name="组合 10"/>
          <p:cNvGrpSpPr/>
          <p:nvPr/>
        </p:nvGrpSpPr>
        <p:grpSpPr>
          <a:xfrm>
            <a:off x="1326407" y="1039813"/>
            <a:ext cx="9230755" cy="992188"/>
            <a:chOff x="2644776" y="1789113"/>
            <a:chExt cx="6888163" cy="992188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>
            <a:xfrm>
              <a:off x="2644776" y="1789113"/>
              <a:ext cx="1497013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2"/>
              </p:custDataLst>
            </p:nvPr>
          </p:nvSpPr>
          <p:spPr>
            <a:xfrm>
              <a:off x="5348289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8037514" y="1789113"/>
              <a:ext cx="1495425" cy="207962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4"/>
              </p:custDataLst>
            </p:nvPr>
          </p:nvSpPr>
          <p:spPr>
            <a:xfrm>
              <a:off x="278447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尋找傷患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5"/>
              </p:custDataLst>
            </p:nvPr>
          </p:nvSpPr>
          <p:spPr>
            <a:xfrm>
              <a:off x="5486401" y="1789114"/>
              <a:ext cx="1217613" cy="992187"/>
            </a:xfrm>
            <a:custGeom>
              <a:avLst/>
              <a:gdLst>
                <a:gd name="connsiteX0" fmla="*/ 0 w 1217612"/>
                <a:gd name="connsiteY0" fmla="*/ 0 h 992188"/>
                <a:gd name="connsiteX1" fmla="*/ 1217612 w 1217612"/>
                <a:gd name="connsiteY1" fmla="*/ 0 h 992188"/>
                <a:gd name="connsiteX2" fmla="*/ 1217612 w 1217612"/>
                <a:gd name="connsiteY2" fmla="*/ 677466 h 992188"/>
                <a:gd name="connsiteX3" fmla="*/ 608806 w 1217612"/>
                <a:gd name="connsiteY3" fmla="*/ 992188 h 992188"/>
                <a:gd name="connsiteX4" fmla="*/ 0 w 1217612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2" h="992188">
                  <a:moveTo>
                    <a:pt x="0" y="0"/>
                  </a:moveTo>
                  <a:lnTo>
                    <a:pt x="1217612" y="0"/>
                  </a:lnTo>
                  <a:lnTo>
                    <a:pt x="1217612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緊急救護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6"/>
              </p:custDataLst>
            </p:nvPr>
          </p:nvSpPr>
          <p:spPr>
            <a:xfrm>
              <a:off x="8175626" y="1789114"/>
              <a:ext cx="1217613" cy="992187"/>
            </a:xfrm>
            <a:custGeom>
              <a:avLst/>
              <a:gdLst>
                <a:gd name="connsiteX0" fmla="*/ 0 w 1217613"/>
                <a:gd name="connsiteY0" fmla="*/ 0 h 992188"/>
                <a:gd name="connsiteX1" fmla="*/ 1217613 w 1217613"/>
                <a:gd name="connsiteY1" fmla="*/ 0 h 992188"/>
                <a:gd name="connsiteX2" fmla="*/ 1217613 w 1217613"/>
                <a:gd name="connsiteY2" fmla="*/ 677466 h 992188"/>
                <a:gd name="connsiteX3" fmla="*/ 608806 w 1217613"/>
                <a:gd name="connsiteY3" fmla="*/ 992188 h 992188"/>
                <a:gd name="connsiteX4" fmla="*/ 0 w 1217613"/>
                <a:gd name="connsiteY4" fmla="*/ 677466 h 99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613" h="992188">
                  <a:moveTo>
                    <a:pt x="0" y="0"/>
                  </a:moveTo>
                  <a:lnTo>
                    <a:pt x="1217613" y="0"/>
                  </a:lnTo>
                  <a:lnTo>
                    <a:pt x="1217613" y="677466"/>
                  </a:lnTo>
                  <a:lnTo>
                    <a:pt x="608806" y="992188"/>
                  </a:lnTo>
                  <a:lnTo>
                    <a:pt x="0" y="6774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52000" anchor="ctr">
              <a:norm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rgbClr val="FEFEF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檢傷分類</a:t>
              </a:r>
              <a:endParaRPr lang="zh-CN" altLang="en-US" sz="2800" dirty="0">
                <a:solidFill>
                  <a:srgbClr val="FEFEF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034076" y="4836555"/>
            <a:ext cx="7832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進行校內防災器具整備、規劃防災教育課程</a:t>
            </a:r>
            <a:r>
              <a:rPr lang="zh-TW" altLang="en-US" sz="24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及緊急救護演練活動，提升學校</a:t>
            </a:r>
            <a:r>
              <a:rPr lang="zh-TW" altLang="en-US" sz="24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師生防災教育態度及技能，以完備校園防災學習實務工作。</a:t>
            </a:r>
            <a:endParaRPr lang="zh-CN" altLang="en-US" sz="24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42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77568" y="5015276"/>
            <a:ext cx="4875494" cy="1669888"/>
            <a:chOff x="1506834" y="4665731"/>
            <a:chExt cx="4075758" cy="166988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6834" y="4665731"/>
              <a:ext cx="1364308" cy="1069408"/>
              <a:chOff x="1791642" y="3644900"/>
              <a:chExt cx="1364308" cy="1069408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791642" y="3644900"/>
                <a:ext cx="1275408" cy="853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36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防</a:t>
                </a:r>
                <a:r>
                  <a:rPr lang="zh-CN" altLang="en-US" sz="36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zh-TW" altLang="en-US" sz="3600" dirty="0" smtClean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災</a:t>
                </a:r>
                <a:endParaRPr lang="zh-CN" altLang="en-US" sz="36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880542" y="4198782"/>
                <a:ext cx="1275408" cy="51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dirty="0" smtClean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 safe</a:t>
                </a:r>
                <a:endParaRPr lang="zh-CN" altLang="en-US" sz="20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>
              <a:off x="2617142" y="5010945"/>
              <a:ext cx="0" cy="5691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2617142" y="4765959"/>
              <a:ext cx="29654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以</a:t>
              </a:r>
              <a:r>
                <a:rPr lang="zh-TW" altLang="en-US" sz="16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「</a:t>
              </a: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落實演練</a:t>
              </a:r>
              <a:r>
                <a:rPr lang="zh-TW" altLang="en-US" sz="16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、</a:t>
              </a: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遠望策進」</a:t>
              </a:r>
              <a:r>
                <a:rPr lang="zh-TW" altLang="en-US" sz="16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為主軸；展望</a:t>
              </a: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未來之調性呈現光明、</a:t>
              </a:r>
              <a:r>
                <a:rPr lang="zh-TW" altLang="en-US" sz="16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希望落實防災教育，期許學生齊心</a:t>
              </a: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守護家園之決心。</a:t>
              </a:r>
              <a:endParaRPr lang="en-US" altLang="zh-TW" sz="1600" dirty="0" smtClean="0"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11241" y="5382230"/>
            <a:ext cx="5288031" cy="1684372"/>
            <a:chOff x="6211242" y="5382230"/>
            <a:chExt cx="4463960" cy="1684372"/>
          </a:xfrm>
        </p:grpSpPr>
        <p:grpSp>
          <p:nvGrpSpPr>
            <p:cNvPr id="27" name="组合 26"/>
            <p:cNvGrpSpPr/>
            <p:nvPr/>
          </p:nvGrpSpPr>
          <p:grpSpPr>
            <a:xfrm>
              <a:off x="6211242" y="5382230"/>
              <a:ext cx="1364308" cy="1684372"/>
              <a:chOff x="6071542" y="5382230"/>
              <a:chExt cx="1364308" cy="1684372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6071542" y="5382230"/>
                <a:ext cx="1275408" cy="168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36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演</a:t>
                </a:r>
                <a:r>
                  <a:rPr lang="zh-CN" altLang="en-US" sz="36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zh-TW" altLang="en-US" sz="3600" dirty="0">
                    <a:latin typeface="汉仪喵魂体W" panose="00020600040101010101" pitchFamily="18" charset="-122"/>
                    <a:ea typeface="文鼎粗隸" panose="02010609010101010101" pitchFamily="49" charset="-120"/>
                  </a:rPr>
                  <a:t>練</a:t>
                </a:r>
                <a:endParaRPr lang="zh-CN" altLang="en-US" sz="36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60442" y="5936112"/>
                <a:ext cx="1275408" cy="51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dirty="0" smtClean="0"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safe</a:t>
                </a:r>
                <a:endParaRPr lang="zh-CN" altLang="en-US" sz="2000" dirty="0"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  <p:cxnSp>
          <p:nvCxnSpPr>
            <p:cNvPr id="21" name="直接连接符 20"/>
            <p:cNvCxnSpPr/>
            <p:nvPr/>
          </p:nvCxnSpPr>
          <p:spPr>
            <a:xfrm>
              <a:off x="7321550" y="5727444"/>
              <a:ext cx="0" cy="5691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321550" y="5519402"/>
              <a:ext cx="33536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承傳寶貴的經驗，</a:t>
              </a:r>
              <a:r>
                <a:rPr lang="zh-TW" altLang="en-US" sz="16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讓學生在防災演練的經驗</a:t>
              </a:r>
              <a:r>
                <a:rPr lang="zh-TW" altLang="en-US" sz="16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中學習成長與進步。</a:t>
              </a:r>
              <a:endParaRPr lang="zh-CN" altLang="en-US" sz="16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2" y="2091104"/>
            <a:ext cx="4481184" cy="2987456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94" y="1048366"/>
            <a:ext cx="5395424" cy="4048850"/>
          </a:xfrm>
        </p:spPr>
      </p:pic>
      <p:grpSp>
        <p:nvGrpSpPr>
          <p:cNvPr id="28" name="组合 24"/>
          <p:cNvGrpSpPr/>
          <p:nvPr/>
        </p:nvGrpSpPr>
        <p:grpSpPr>
          <a:xfrm>
            <a:off x="434110" y="473881"/>
            <a:ext cx="4931140" cy="1576232"/>
            <a:chOff x="1648017" y="4934673"/>
            <a:chExt cx="2211948" cy="1852347"/>
          </a:xfrm>
        </p:grpSpPr>
        <p:sp>
          <p:nvSpPr>
            <p:cNvPr id="29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30" name="文本框 23"/>
            <p:cNvSpPr txBox="1"/>
            <p:nvPr/>
          </p:nvSpPr>
          <p:spPr>
            <a:xfrm>
              <a:off x="2025289" y="5159410"/>
              <a:ext cx="1527392" cy="162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國家防災日演練國後與學生回饋與提醒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06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0"/>
            <a:ext cx="12256655" cy="6858000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147782" y="431837"/>
            <a:ext cx="6973455" cy="17992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accent1">
                    <a:lumMod val="7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defRPr>
            </a:lvl1pPr>
          </a:lstStyle>
          <a:p>
            <a:pPr algn="l">
              <a:lnSpc>
                <a:spcPct val="135000"/>
              </a:lnSpc>
            </a:pPr>
            <a:r>
              <a:rPr lang="zh-TW" altLang="en-US" sz="2800" dirty="0" smtClean="0">
                <a:ea typeface="文鼎粗隸" panose="02010609010101010101" pitchFamily="49" charset="-120"/>
              </a:rPr>
              <a:t>促使學生遇到地震時能立即避難掩護，並有效</a:t>
            </a:r>
            <a:r>
              <a:rPr lang="zh-TW" altLang="en-US" sz="2800" dirty="0">
                <a:ea typeface="文鼎粗隸" panose="02010609010101010101" pitchFamily="49" charset="-120"/>
              </a:rPr>
              <a:t>提升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社會</a:t>
            </a:r>
            <a:r>
              <a:rPr lang="zh-TW" altLang="en-US" sz="2800" dirty="0">
                <a:ea typeface="文鼎粗隸" panose="02010609010101010101" pitchFamily="49" charset="-120"/>
              </a:rPr>
              <a:t>學生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對</a:t>
            </a:r>
            <a:r>
              <a:rPr lang="zh-TW" altLang="en-US" sz="2800" dirty="0">
                <a:ea typeface="文鼎粗隸" panose="02010609010101010101" pitchFamily="49" charset="-120"/>
              </a:rPr>
              <a:t>地震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智能</a:t>
            </a:r>
            <a:r>
              <a:rPr lang="zh-TW" altLang="en-US" sz="2800" dirty="0">
                <a:ea typeface="文鼎粗隸" panose="02010609010101010101" pitchFamily="49" charset="-120"/>
              </a:rPr>
              <a:t>與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認識</a:t>
            </a:r>
            <a:r>
              <a:rPr lang="zh-TW" altLang="en-US" sz="2800" dirty="0">
                <a:ea typeface="文鼎粗隸" panose="02010609010101010101" pitchFamily="49" charset="-120"/>
              </a:rPr>
              <a:t>，更進一步建構地震風險意識、避難掩護觀念與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能力。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80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535942" y="1942635"/>
            <a:ext cx="3120571" cy="19739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8765" y="1543492"/>
            <a:ext cx="3870792" cy="23730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8727720" y="0"/>
            <a:ext cx="972457" cy="97245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9452471" y="0"/>
            <a:ext cx="972457" cy="97245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762971" y="5885543"/>
            <a:ext cx="972457" cy="97245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487722" y="5885543"/>
            <a:ext cx="972457" cy="97245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4369558" y="190664"/>
            <a:ext cx="3712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汉仪喵魂体W" panose="00020600040101010101" pitchFamily="18" charset="-122"/>
                <a:ea typeface="文鼎粗隸" panose="02010609010101010101" pitchFamily="49" charset="-120"/>
              </a:rPr>
              <a:t>緣</a:t>
            </a:r>
            <a:r>
              <a:rPr lang="zh-TW" altLang="en-US" sz="6000" dirty="0" smtClean="0">
                <a:latin typeface="汉仪喵魂体W" panose="00020600040101010101" pitchFamily="18" charset="-122"/>
                <a:ea typeface="文鼎粗隸" panose="02010609010101010101" pitchFamily="49" charset="-120"/>
              </a:rPr>
              <a:t>  由</a:t>
            </a:r>
            <a:endParaRPr lang="zh-CN" altLang="en-US" sz="60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79419" y="5147405"/>
            <a:ext cx="9301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國家防災日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」希望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能以國家層次的規模推廣地震避難智能。 </a:t>
            </a:r>
            <a:b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89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年起每年國家防災日皆以地震為主軸辦理相關活動，如大型演習、研討會及兵棋推演等，以提升全民防災意識、展現防災科技及國家防災應變能力。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4" y="1714916"/>
            <a:ext cx="3920837" cy="2351343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79" y="1141035"/>
            <a:ext cx="5227784" cy="3920838"/>
          </a:xfrm>
        </p:spPr>
      </p:pic>
      <p:pic>
        <p:nvPicPr>
          <p:cNvPr id="16" name="图片占位符 15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9" y="1622660"/>
            <a:ext cx="3920838" cy="2613892"/>
          </a:xfrm>
        </p:spPr>
      </p:pic>
    </p:spTree>
    <p:extLst>
      <p:ext uri="{BB962C8B-B14F-4D97-AF65-F5344CB8AC3E}">
        <p14:creationId xmlns:p14="http://schemas.microsoft.com/office/powerpoint/2010/main" val="283366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/>
          <p:nvPr>
            <p:custDataLst>
              <p:tags r:id="rId1"/>
            </p:custDataLst>
          </p:nvPr>
        </p:nvSpPr>
        <p:spPr>
          <a:xfrm>
            <a:off x="1666350" y="1122974"/>
            <a:ext cx="4242852" cy="2660574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MH_Other_2"/>
          <p:cNvSpPr/>
          <p:nvPr>
            <p:custDataLst>
              <p:tags r:id="rId2"/>
            </p:custDataLst>
          </p:nvPr>
        </p:nvSpPr>
        <p:spPr>
          <a:xfrm>
            <a:off x="1379196" y="835819"/>
            <a:ext cx="375059" cy="375059"/>
          </a:xfrm>
          <a:custGeom>
            <a:avLst/>
            <a:gdLst>
              <a:gd name="connsiteX0" fmla="*/ 0 w 495300"/>
              <a:gd name="connsiteY0" fmla="*/ 0 h 495300"/>
              <a:gd name="connsiteX1" fmla="*/ 495300 w 495300"/>
              <a:gd name="connsiteY1" fmla="*/ 0 h 495300"/>
              <a:gd name="connsiteX2" fmla="*/ 495300 w 495300"/>
              <a:gd name="connsiteY2" fmla="*/ 85725 h 495300"/>
              <a:gd name="connsiteX3" fmla="*/ 85725 w 495300"/>
              <a:gd name="connsiteY3" fmla="*/ 85725 h 495300"/>
              <a:gd name="connsiteX4" fmla="*/ 85725 w 495300"/>
              <a:gd name="connsiteY4" fmla="*/ 495300 h 495300"/>
              <a:gd name="connsiteX5" fmla="*/ 0 w 49530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" h="495300">
                <a:moveTo>
                  <a:pt x="0" y="0"/>
                </a:moveTo>
                <a:lnTo>
                  <a:pt x="495300" y="0"/>
                </a:lnTo>
                <a:lnTo>
                  <a:pt x="495300" y="85725"/>
                </a:lnTo>
                <a:lnTo>
                  <a:pt x="85725" y="85725"/>
                </a:lnTo>
                <a:lnTo>
                  <a:pt x="85725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MH_Other_3"/>
          <p:cNvSpPr/>
          <p:nvPr>
            <p:custDataLst>
              <p:tags r:id="rId3"/>
            </p:custDataLst>
          </p:nvPr>
        </p:nvSpPr>
        <p:spPr>
          <a:xfrm>
            <a:off x="6928894" y="3361607"/>
            <a:ext cx="4242852" cy="2660574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MH_Other_4"/>
          <p:cNvSpPr/>
          <p:nvPr>
            <p:custDataLst>
              <p:tags r:id="rId4"/>
            </p:custDataLst>
          </p:nvPr>
        </p:nvSpPr>
        <p:spPr>
          <a:xfrm>
            <a:off x="6641740" y="3074452"/>
            <a:ext cx="375059" cy="375059"/>
          </a:xfrm>
          <a:custGeom>
            <a:avLst/>
            <a:gdLst>
              <a:gd name="connsiteX0" fmla="*/ 0 w 495300"/>
              <a:gd name="connsiteY0" fmla="*/ 0 h 495300"/>
              <a:gd name="connsiteX1" fmla="*/ 495300 w 495300"/>
              <a:gd name="connsiteY1" fmla="*/ 0 h 495300"/>
              <a:gd name="connsiteX2" fmla="*/ 495300 w 495300"/>
              <a:gd name="connsiteY2" fmla="*/ 85725 h 495300"/>
              <a:gd name="connsiteX3" fmla="*/ 85725 w 495300"/>
              <a:gd name="connsiteY3" fmla="*/ 85725 h 495300"/>
              <a:gd name="connsiteX4" fmla="*/ 85725 w 495300"/>
              <a:gd name="connsiteY4" fmla="*/ 495300 h 495300"/>
              <a:gd name="connsiteX5" fmla="*/ 0 w 49530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" h="495300">
                <a:moveTo>
                  <a:pt x="0" y="0"/>
                </a:moveTo>
                <a:lnTo>
                  <a:pt x="495300" y="0"/>
                </a:lnTo>
                <a:lnTo>
                  <a:pt x="495300" y="85725"/>
                </a:lnTo>
                <a:lnTo>
                  <a:pt x="85725" y="85725"/>
                </a:lnTo>
                <a:lnTo>
                  <a:pt x="85725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MH_Text_1"/>
          <p:cNvSpPr/>
          <p:nvPr>
            <p:custDataLst>
              <p:tags r:id="rId5"/>
            </p:custDataLst>
          </p:nvPr>
        </p:nvSpPr>
        <p:spPr>
          <a:xfrm>
            <a:off x="7016799" y="776239"/>
            <a:ext cx="4732769" cy="1619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地震避難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步驟趴下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(Drop)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、掩護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(Cover)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穩住 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Hold on)</a:t>
            </a:r>
            <a:endParaRPr lang="zh-CN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MH_Other_5"/>
          <p:cNvSpPr txBox="1"/>
          <p:nvPr>
            <p:custDataLst>
              <p:tags r:id="rId6"/>
            </p:custDataLst>
          </p:nvPr>
        </p:nvSpPr>
        <p:spPr>
          <a:xfrm>
            <a:off x="629077" y="4182047"/>
            <a:ext cx="384827" cy="289108"/>
          </a:xfrm>
          <a:custGeom>
            <a:avLst/>
            <a:gdLst/>
            <a:ahLst/>
            <a:cxnLst/>
            <a:rect l="l" t="t" r="r" b="b"/>
            <a:pathLst>
              <a:path w="312502" h="234925">
                <a:moveTo>
                  <a:pt x="282402" y="0"/>
                </a:moveTo>
                <a:cubicBezTo>
                  <a:pt x="289496" y="0"/>
                  <a:pt x="295226" y="273"/>
                  <a:pt x="299591" y="819"/>
                </a:cubicBezTo>
                <a:cubicBezTo>
                  <a:pt x="303957" y="1364"/>
                  <a:pt x="307163" y="2387"/>
                  <a:pt x="309209" y="3888"/>
                </a:cubicBezTo>
                <a:cubicBezTo>
                  <a:pt x="311256" y="5389"/>
                  <a:pt x="312347" y="7231"/>
                  <a:pt x="312484" y="9413"/>
                </a:cubicBezTo>
                <a:cubicBezTo>
                  <a:pt x="312620" y="11596"/>
                  <a:pt x="312006" y="14188"/>
                  <a:pt x="310642" y="17190"/>
                </a:cubicBezTo>
                <a:lnTo>
                  <a:pt x="262756" y="128922"/>
                </a:lnTo>
                <a:lnTo>
                  <a:pt x="262756" y="192360"/>
                </a:lnTo>
                <a:cubicBezTo>
                  <a:pt x="262756" y="201637"/>
                  <a:pt x="261733" y="209072"/>
                  <a:pt x="259687" y="214666"/>
                </a:cubicBezTo>
                <a:cubicBezTo>
                  <a:pt x="257640" y="220259"/>
                  <a:pt x="254503" y="224557"/>
                  <a:pt x="250273" y="227558"/>
                </a:cubicBezTo>
                <a:cubicBezTo>
                  <a:pt x="246044" y="230559"/>
                  <a:pt x="240587" y="232538"/>
                  <a:pt x="233902" y="233493"/>
                </a:cubicBezTo>
                <a:cubicBezTo>
                  <a:pt x="227217" y="234448"/>
                  <a:pt x="219509" y="234925"/>
                  <a:pt x="210778" y="234925"/>
                </a:cubicBezTo>
                <a:cubicBezTo>
                  <a:pt x="201774" y="234925"/>
                  <a:pt x="194134" y="234448"/>
                  <a:pt x="187859" y="233493"/>
                </a:cubicBezTo>
                <a:cubicBezTo>
                  <a:pt x="181583" y="232538"/>
                  <a:pt x="176399" y="230559"/>
                  <a:pt x="172306" y="227558"/>
                </a:cubicBezTo>
                <a:cubicBezTo>
                  <a:pt x="168213" y="224557"/>
                  <a:pt x="165280" y="220259"/>
                  <a:pt x="163507" y="214666"/>
                </a:cubicBezTo>
                <a:cubicBezTo>
                  <a:pt x="161733" y="209072"/>
                  <a:pt x="160846" y="201637"/>
                  <a:pt x="160846" y="192360"/>
                </a:cubicBezTo>
                <a:cubicBezTo>
                  <a:pt x="160846" y="181992"/>
                  <a:pt x="161324" y="172442"/>
                  <a:pt x="162279" y="163711"/>
                </a:cubicBezTo>
                <a:cubicBezTo>
                  <a:pt x="163234" y="154980"/>
                  <a:pt x="164803" y="146658"/>
                  <a:pt x="166985" y="138745"/>
                </a:cubicBezTo>
                <a:cubicBezTo>
                  <a:pt x="169168" y="130832"/>
                  <a:pt x="172101" y="123192"/>
                  <a:pt x="175785" y="115825"/>
                </a:cubicBezTo>
                <a:cubicBezTo>
                  <a:pt x="179468" y="108458"/>
                  <a:pt x="183902" y="100955"/>
                  <a:pt x="189086" y="93315"/>
                </a:cubicBezTo>
                <a:lnTo>
                  <a:pt x="241065" y="15143"/>
                </a:lnTo>
                <a:cubicBezTo>
                  <a:pt x="242975" y="12415"/>
                  <a:pt x="244953" y="10095"/>
                  <a:pt x="246999" y="8186"/>
                </a:cubicBezTo>
                <a:cubicBezTo>
                  <a:pt x="249046" y="6276"/>
                  <a:pt x="251638" y="4707"/>
                  <a:pt x="254775" y="3479"/>
                </a:cubicBezTo>
                <a:cubicBezTo>
                  <a:pt x="257913" y="2251"/>
                  <a:pt x="261665" y="1364"/>
                  <a:pt x="266031" y="819"/>
                </a:cubicBezTo>
                <a:cubicBezTo>
                  <a:pt x="270396" y="273"/>
                  <a:pt x="275853" y="0"/>
                  <a:pt x="282402" y="0"/>
                </a:cubicBezTo>
                <a:close/>
                <a:moveTo>
                  <a:pt x="121556" y="0"/>
                </a:moveTo>
                <a:cubicBezTo>
                  <a:pt x="128650" y="0"/>
                  <a:pt x="134380" y="273"/>
                  <a:pt x="138745" y="819"/>
                </a:cubicBezTo>
                <a:cubicBezTo>
                  <a:pt x="143111" y="1364"/>
                  <a:pt x="146385" y="2387"/>
                  <a:pt x="148568" y="3888"/>
                </a:cubicBezTo>
                <a:cubicBezTo>
                  <a:pt x="150751" y="5389"/>
                  <a:pt x="151842" y="7231"/>
                  <a:pt x="151842" y="9413"/>
                </a:cubicBezTo>
                <a:cubicBezTo>
                  <a:pt x="151842" y="11596"/>
                  <a:pt x="151296" y="14188"/>
                  <a:pt x="150205" y="17190"/>
                </a:cubicBezTo>
                <a:lnTo>
                  <a:pt x="101910" y="128922"/>
                </a:lnTo>
                <a:lnTo>
                  <a:pt x="101910" y="192360"/>
                </a:lnTo>
                <a:cubicBezTo>
                  <a:pt x="101910" y="201637"/>
                  <a:pt x="100887" y="209072"/>
                  <a:pt x="98841" y="214666"/>
                </a:cubicBezTo>
                <a:cubicBezTo>
                  <a:pt x="96794" y="220259"/>
                  <a:pt x="93657" y="224557"/>
                  <a:pt x="89427" y="227558"/>
                </a:cubicBezTo>
                <a:cubicBezTo>
                  <a:pt x="85198" y="230559"/>
                  <a:pt x="79809" y="232538"/>
                  <a:pt x="73261" y="233493"/>
                </a:cubicBezTo>
                <a:cubicBezTo>
                  <a:pt x="66712" y="234448"/>
                  <a:pt x="58936" y="234925"/>
                  <a:pt x="49932" y="234925"/>
                </a:cubicBezTo>
                <a:cubicBezTo>
                  <a:pt x="40928" y="234925"/>
                  <a:pt x="33288" y="234448"/>
                  <a:pt x="27013" y="233493"/>
                </a:cubicBezTo>
                <a:cubicBezTo>
                  <a:pt x="20737" y="232538"/>
                  <a:pt x="15621" y="230559"/>
                  <a:pt x="11665" y="227558"/>
                </a:cubicBezTo>
                <a:cubicBezTo>
                  <a:pt x="7708" y="224557"/>
                  <a:pt x="4775" y="220259"/>
                  <a:pt x="2865" y="214666"/>
                </a:cubicBezTo>
                <a:cubicBezTo>
                  <a:pt x="955" y="209072"/>
                  <a:pt x="0" y="201637"/>
                  <a:pt x="0" y="192360"/>
                </a:cubicBezTo>
                <a:cubicBezTo>
                  <a:pt x="0" y="181992"/>
                  <a:pt x="478" y="172442"/>
                  <a:pt x="1433" y="163711"/>
                </a:cubicBezTo>
                <a:cubicBezTo>
                  <a:pt x="2388" y="154980"/>
                  <a:pt x="3957" y="146658"/>
                  <a:pt x="6139" y="138745"/>
                </a:cubicBezTo>
                <a:cubicBezTo>
                  <a:pt x="8322" y="130832"/>
                  <a:pt x="11255" y="123192"/>
                  <a:pt x="14939" y="115825"/>
                </a:cubicBezTo>
                <a:cubicBezTo>
                  <a:pt x="18622" y="108458"/>
                  <a:pt x="23056" y="100955"/>
                  <a:pt x="28240" y="93315"/>
                </a:cubicBezTo>
                <a:lnTo>
                  <a:pt x="80628" y="15143"/>
                </a:lnTo>
                <a:cubicBezTo>
                  <a:pt x="82538" y="12415"/>
                  <a:pt x="84516" y="10095"/>
                  <a:pt x="86562" y="8186"/>
                </a:cubicBezTo>
                <a:cubicBezTo>
                  <a:pt x="88609" y="6276"/>
                  <a:pt x="91201" y="4707"/>
                  <a:pt x="94339" y="3479"/>
                </a:cubicBezTo>
                <a:cubicBezTo>
                  <a:pt x="97477" y="2251"/>
                  <a:pt x="101228" y="1364"/>
                  <a:pt x="105594" y="819"/>
                </a:cubicBezTo>
                <a:cubicBezTo>
                  <a:pt x="109959" y="273"/>
                  <a:pt x="115280" y="0"/>
                  <a:pt x="1215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MH_Other_6"/>
          <p:cNvSpPr txBox="1"/>
          <p:nvPr>
            <p:custDataLst>
              <p:tags r:id="rId7"/>
            </p:custDataLst>
          </p:nvPr>
        </p:nvSpPr>
        <p:spPr>
          <a:xfrm>
            <a:off x="6544067" y="913851"/>
            <a:ext cx="384827" cy="289108"/>
          </a:xfrm>
          <a:custGeom>
            <a:avLst/>
            <a:gdLst/>
            <a:ahLst/>
            <a:cxnLst/>
            <a:rect l="l" t="t" r="r" b="b"/>
            <a:pathLst>
              <a:path w="312502" h="234925">
                <a:moveTo>
                  <a:pt x="282402" y="0"/>
                </a:moveTo>
                <a:cubicBezTo>
                  <a:pt x="289496" y="0"/>
                  <a:pt x="295226" y="273"/>
                  <a:pt x="299591" y="818"/>
                </a:cubicBezTo>
                <a:cubicBezTo>
                  <a:pt x="303957" y="1364"/>
                  <a:pt x="307163" y="2387"/>
                  <a:pt x="309210" y="3888"/>
                </a:cubicBezTo>
                <a:cubicBezTo>
                  <a:pt x="311256" y="5389"/>
                  <a:pt x="312347" y="7230"/>
                  <a:pt x="312484" y="9413"/>
                </a:cubicBezTo>
                <a:cubicBezTo>
                  <a:pt x="312620" y="11596"/>
                  <a:pt x="312006" y="14188"/>
                  <a:pt x="310642" y="17190"/>
                </a:cubicBezTo>
                <a:lnTo>
                  <a:pt x="262757" y="128922"/>
                </a:lnTo>
                <a:lnTo>
                  <a:pt x="262757" y="192360"/>
                </a:lnTo>
                <a:cubicBezTo>
                  <a:pt x="262757" y="201637"/>
                  <a:pt x="261733" y="209072"/>
                  <a:pt x="259687" y="214666"/>
                </a:cubicBezTo>
                <a:cubicBezTo>
                  <a:pt x="257641" y="220259"/>
                  <a:pt x="254503" y="224557"/>
                  <a:pt x="250274" y="227558"/>
                </a:cubicBezTo>
                <a:cubicBezTo>
                  <a:pt x="246044" y="230559"/>
                  <a:pt x="240587" y="232538"/>
                  <a:pt x="233902" y="233493"/>
                </a:cubicBezTo>
                <a:cubicBezTo>
                  <a:pt x="227218" y="234448"/>
                  <a:pt x="219510" y="234925"/>
                  <a:pt x="210778" y="234925"/>
                </a:cubicBezTo>
                <a:cubicBezTo>
                  <a:pt x="201774" y="234925"/>
                  <a:pt x="194134" y="234448"/>
                  <a:pt x="187859" y="233493"/>
                </a:cubicBezTo>
                <a:cubicBezTo>
                  <a:pt x="181583" y="232538"/>
                  <a:pt x="176399" y="230559"/>
                  <a:pt x="172306" y="227558"/>
                </a:cubicBezTo>
                <a:cubicBezTo>
                  <a:pt x="168213" y="224557"/>
                  <a:pt x="165280" y="220259"/>
                  <a:pt x="163507" y="214666"/>
                </a:cubicBezTo>
                <a:cubicBezTo>
                  <a:pt x="161733" y="209072"/>
                  <a:pt x="160846" y="201637"/>
                  <a:pt x="160846" y="192360"/>
                </a:cubicBezTo>
                <a:cubicBezTo>
                  <a:pt x="160846" y="181992"/>
                  <a:pt x="161324" y="172442"/>
                  <a:pt x="162279" y="163711"/>
                </a:cubicBezTo>
                <a:cubicBezTo>
                  <a:pt x="163234" y="154980"/>
                  <a:pt x="164803" y="146658"/>
                  <a:pt x="166986" y="138745"/>
                </a:cubicBezTo>
                <a:cubicBezTo>
                  <a:pt x="169168" y="130832"/>
                  <a:pt x="172102" y="123192"/>
                  <a:pt x="175785" y="115825"/>
                </a:cubicBezTo>
                <a:cubicBezTo>
                  <a:pt x="179469" y="108458"/>
                  <a:pt x="183902" y="100955"/>
                  <a:pt x="189087" y="93315"/>
                </a:cubicBezTo>
                <a:lnTo>
                  <a:pt x="241065" y="15143"/>
                </a:lnTo>
                <a:cubicBezTo>
                  <a:pt x="242975" y="12415"/>
                  <a:pt x="244953" y="10095"/>
                  <a:pt x="246999" y="8185"/>
                </a:cubicBezTo>
                <a:cubicBezTo>
                  <a:pt x="249046" y="6275"/>
                  <a:pt x="251638" y="4707"/>
                  <a:pt x="254776" y="3479"/>
                </a:cubicBezTo>
                <a:cubicBezTo>
                  <a:pt x="257913" y="2251"/>
                  <a:pt x="261665" y="1364"/>
                  <a:pt x="266031" y="818"/>
                </a:cubicBezTo>
                <a:cubicBezTo>
                  <a:pt x="270396" y="273"/>
                  <a:pt x="275853" y="0"/>
                  <a:pt x="282402" y="0"/>
                </a:cubicBezTo>
                <a:close/>
                <a:moveTo>
                  <a:pt x="121556" y="0"/>
                </a:moveTo>
                <a:cubicBezTo>
                  <a:pt x="128650" y="0"/>
                  <a:pt x="134380" y="273"/>
                  <a:pt x="138746" y="818"/>
                </a:cubicBezTo>
                <a:cubicBezTo>
                  <a:pt x="143111" y="1364"/>
                  <a:pt x="146385" y="2387"/>
                  <a:pt x="148568" y="3888"/>
                </a:cubicBezTo>
                <a:cubicBezTo>
                  <a:pt x="150751" y="5389"/>
                  <a:pt x="151842" y="7230"/>
                  <a:pt x="151842" y="9413"/>
                </a:cubicBezTo>
                <a:cubicBezTo>
                  <a:pt x="151842" y="11596"/>
                  <a:pt x="151297" y="14188"/>
                  <a:pt x="150205" y="17190"/>
                </a:cubicBezTo>
                <a:lnTo>
                  <a:pt x="101911" y="128922"/>
                </a:lnTo>
                <a:lnTo>
                  <a:pt x="101911" y="192360"/>
                </a:lnTo>
                <a:cubicBezTo>
                  <a:pt x="101911" y="201637"/>
                  <a:pt x="100887" y="209072"/>
                  <a:pt x="98841" y="214666"/>
                </a:cubicBezTo>
                <a:cubicBezTo>
                  <a:pt x="96795" y="220259"/>
                  <a:pt x="93657" y="224557"/>
                  <a:pt x="89428" y="227558"/>
                </a:cubicBezTo>
                <a:cubicBezTo>
                  <a:pt x="85198" y="230559"/>
                  <a:pt x="79810" y="232538"/>
                  <a:pt x="73261" y="233493"/>
                </a:cubicBezTo>
                <a:cubicBezTo>
                  <a:pt x="66713" y="234448"/>
                  <a:pt x="58936" y="234925"/>
                  <a:pt x="49932" y="234925"/>
                </a:cubicBezTo>
                <a:cubicBezTo>
                  <a:pt x="40928" y="234925"/>
                  <a:pt x="33288" y="234448"/>
                  <a:pt x="27013" y="233493"/>
                </a:cubicBezTo>
                <a:cubicBezTo>
                  <a:pt x="20737" y="232538"/>
                  <a:pt x="15621" y="230559"/>
                  <a:pt x="11665" y="227558"/>
                </a:cubicBezTo>
                <a:cubicBezTo>
                  <a:pt x="7709" y="224557"/>
                  <a:pt x="4775" y="220259"/>
                  <a:pt x="2865" y="214666"/>
                </a:cubicBezTo>
                <a:cubicBezTo>
                  <a:pt x="955" y="209072"/>
                  <a:pt x="0" y="201637"/>
                  <a:pt x="0" y="192360"/>
                </a:cubicBezTo>
                <a:cubicBezTo>
                  <a:pt x="0" y="181992"/>
                  <a:pt x="478" y="172442"/>
                  <a:pt x="1433" y="163711"/>
                </a:cubicBezTo>
                <a:cubicBezTo>
                  <a:pt x="2388" y="154980"/>
                  <a:pt x="3957" y="146658"/>
                  <a:pt x="6140" y="138745"/>
                </a:cubicBezTo>
                <a:cubicBezTo>
                  <a:pt x="8322" y="130832"/>
                  <a:pt x="11256" y="123192"/>
                  <a:pt x="14939" y="115825"/>
                </a:cubicBezTo>
                <a:cubicBezTo>
                  <a:pt x="18623" y="108458"/>
                  <a:pt x="23056" y="100955"/>
                  <a:pt x="28241" y="93315"/>
                </a:cubicBezTo>
                <a:lnTo>
                  <a:pt x="80628" y="15143"/>
                </a:lnTo>
                <a:cubicBezTo>
                  <a:pt x="82538" y="12415"/>
                  <a:pt x="84516" y="10095"/>
                  <a:pt x="86563" y="8185"/>
                </a:cubicBezTo>
                <a:cubicBezTo>
                  <a:pt x="88609" y="6275"/>
                  <a:pt x="91201" y="4707"/>
                  <a:pt x="94339" y="3479"/>
                </a:cubicBezTo>
                <a:cubicBezTo>
                  <a:pt x="97477" y="2251"/>
                  <a:pt x="101228" y="1364"/>
                  <a:pt x="105594" y="818"/>
                </a:cubicBezTo>
                <a:cubicBezTo>
                  <a:pt x="109960" y="273"/>
                  <a:pt x="115280" y="0"/>
                  <a:pt x="1215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MH_Text_2"/>
          <p:cNvSpPr/>
          <p:nvPr>
            <p:custDataLst>
              <p:tags r:id="rId8"/>
            </p:custDataLst>
          </p:nvPr>
        </p:nvSpPr>
        <p:spPr>
          <a:xfrm>
            <a:off x="1093932" y="4346080"/>
            <a:ext cx="5547808" cy="1619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海嘯警報試放：內政部警政署則辦理，模擬地震發生造成海嘯，於全國海嘯潛勢範圍透過防空警報系統試放海嘯警報，藉以使民眾熟悉海嘯警報。 </a:t>
            </a:r>
            <a:endParaRPr lang="zh-CN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2" y="1441383"/>
            <a:ext cx="5324615" cy="2151562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3" y="3074452"/>
            <a:ext cx="3112934" cy="3276113"/>
          </a:xfrm>
        </p:spPr>
      </p:pic>
    </p:spTree>
    <p:extLst>
      <p:ext uri="{BB962C8B-B14F-4D97-AF65-F5344CB8AC3E}">
        <p14:creationId xmlns:p14="http://schemas.microsoft.com/office/powerpoint/2010/main" val="125336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8" y="2047926"/>
            <a:ext cx="3400390" cy="2549141"/>
          </a:xfrm>
        </p:spPr>
      </p:pic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06" y="579569"/>
            <a:ext cx="4156363" cy="4183752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974">
            <a:off x="8329075" y="-120333"/>
            <a:ext cx="3571947" cy="3614834"/>
          </a:xfrm>
        </p:spPr>
      </p:pic>
      <p:sp>
        <p:nvSpPr>
          <p:cNvPr id="28" name="TextBox 28"/>
          <p:cNvSpPr txBox="1"/>
          <p:nvPr/>
        </p:nvSpPr>
        <p:spPr>
          <a:xfrm>
            <a:off x="583431" y="4920337"/>
            <a:ext cx="7322896" cy="1407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accent1">
                    <a:lumMod val="7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defRPr>
            </a:lvl1pPr>
          </a:lstStyle>
          <a:p>
            <a:pPr algn="l"/>
            <a:r>
              <a:rPr lang="zh-TW" altLang="en-US" sz="1800" dirty="0">
                <a:ea typeface="文鼎粗隸" panose="02010609010101010101" pitchFamily="49" charset="-120"/>
              </a:rPr>
              <a:t>全國學生地震避難</a:t>
            </a:r>
            <a:r>
              <a:rPr lang="zh-TW" altLang="en-US" sz="1800" dirty="0" smtClean="0">
                <a:ea typeface="文鼎粗隸" panose="02010609010101010101" pitchFamily="49" charset="-120"/>
              </a:rPr>
              <a:t>演練</a:t>
            </a:r>
            <a:r>
              <a:rPr lang="en-US" altLang="zh-TW" sz="1800" dirty="0" smtClean="0">
                <a:ea typeface="文鼎粗隸" panose="02010609010101010101" pitchFamily="49" charset="-120"/>
              </a:rPr>
              <a:t>,</a:t>
            </a:r>
            <a:r>
              <a:rPr lang="zh-TW" altLang="en-US" sz="1800" dirty="0" smtClean="0">
                <a:ea typeface="文鼎粗隸" panose="02010609010101010101" pitchFamily="49" charset="-120"/>
              </a:rPr>
              <a:t>由</a:t>
            </a:r>
            <a:r>
              <a:rPr lang="zh-TW" altLang="en-US" sz="1800" dirty="0">
                <a:ea typeface="文鼎粗隸" panose="02010609010101010101" pitchFamily="49" charset="-120"/>
              </a:rPr>
              <a:t>教育部</a:t>
            </a:r>
            <a:r>
              <a:rPr lang="zh-TW" altLang="en-US" sz="1800" dirty="0" smtClean="0">
                <a:ea typeface="文鼎粗隸" panose="02010609010101010101" pitchFamily="49" charset="-120"/>
              </a:rPr>
              <a:t>辦理活動</a:t>
            </a:r>
            <a:r>
              <a:rPr lang="zh-TW" altLang="en-US" sz="1800" dirty="0">
                <a:ea typeface="文鼎粗隸" panose="02010609010101010101" pitchFamily="49" charset="-120"/>
              </a:rPr>
              <a:t>並結合交通部中央氣象局之強震即時警報系統實施，模擬強震於</a:t>
            </a:r>
            <a:r>
              <a:rPr lang="en-US" altLang="zh-TW" sz="1800" dirty="0" smtClean="0">
                <a:ea typeface="文鼎粗隸" panose="02010609010101010101" pitchFamily="49" charset="-120"/>
              </a:rPr>
              <a:t>107</a:t>
            </a:r>
            <a:r>
              <a:rPr lang="zh-TW" altLang="en-US" sz="1800" dirty="0" smtClean="0">
                <a:ea typeface="文鼎粗隸" panose="02010609010101010101" pitchFamily="49" charset="-120"/>
              </a:rPr>
              <a:t>年</a:t>
            </a:r>
            <a:r>
              <a:rPr lang="en-US" altLang="zh-TW" sz="1800" dirty="0">
                <a:ea typeface="文鼎粗隸" panose="02010609010101010101" pitchFamily="49" charset="-120"/>
              </a:rPr>
              <a:t>9</a:t>
            </a:r>
            <a:r>
              <a:rPr lang="zh-TW" altLang="en-US" sz="1800" dirty="0">
                <a:ea typeface="文鼎粗隸" panose="02010609010101010101" pitchFamily="49" charset="-120"/>
              </a:rPr>
              <a:t>月</a:t>
            </a:r>
            <a:r>
              <a:rPr lang="en-US" altLang="zh-TW" sz="1800" dirty="0">
                <a:ea typeface="文鼎粗隸" panose="02010609010101010101" pitchFamily="49" charset="-120"/>
              </a:rPr>
              <a:t>21</a:t>
            </a:r>
            <a:r>
              <a:rPr lang="zh-TW" altLang="en-US" sz="1800" dirty="0">
                <a:ea typeface="文鼎粗隸" panose="02010609010101010101" pitchFamily="49" charset="-120"/>
              </a:rPr>
              <a:t>日</a:t>
            </a:r>
            <a:r>
              <a:rPr lang="en-US" altLang="zh-TW" sz="1800" dirty="0">
                <a:ea typeface="文鼎粗隸" panose="02010609010101010101" pitchFamily="49" charset="-120"/>
              </a:rPr>
              <a:t>(</a:t>
            </a:r>
            <a:r>
              <a:rPr lang="zh-TW" altLang="en-US" sz="1800" dirty="0">
                <a:ea typeface="文鼎粗隸" panose="02010609010101010101" pitchFamily="49" charset="-120"/>
              </a:rPr>
              <a:t>一</a:t>
            </a:r>
            <a:r>
              <a:rPr lang="en-US" altLang="zh-TW" sz="1800" dirty="0">
                <a:ea typeface="文鼎粗隸" panose="02010609010101010101" pitchFamily="49" charset="-120"/>
              </a:rPr>
              <a:t>)9</a:t>
            </a:r>
            <a:r>
              <a:rPr lang="zh-TW" altLang="en-US" sz="1800" dirty="0">
                <a:ea typeface="文鼎粗隸" panose="02010609010101010101" pitchFamily="49" charset="-120"/>
              </a:rPr>
              <a:t>時</a:t>
            </a:r>
            <a:r>
              <a:rPr lang="en-US" altLang="zh-TW" sz="1800" dirty="0">
                <a:ea typeface="文鼎粗隸" panose="02010609010101010101" pitchFamily="49" charset="-120"/>
              </a:rPr>
              <a:t>21</a:t>
            </a:r>
            <a:r>
              <a:rPr lang="zh-TW" altLang="en-US" sz="1800" dirty="0">
                <a:ea typeface="文鼎粗隸" panose="02010609010101010101" pitchFamily="49" charset="-120"/>
              </a:rPr>
              <a:t>分來襲，啟動強震即時警報為地震避難創造反應時間；規劃動員</a:t>
            </a:r>
            <a:r>
              <a:rPr lang="zh-TW" altLang="en-US" sz="1800" dirty="0" smtClean="0">
                <a:ea typeface="文鼎粗隸" panose="02010609010101010101" pitchFamily="49" charset="-120"/>
              </a:rPr>
              <a:t>全國學生</a:t>
            </a:r>
            <a:r>
              <a:rPr lang="zh-TW" altLang="en-US" sz="1800" dirty="0">
                <a:ea typeface="文鼎粗隸" panose="02010609010101010101" pitchFamily="49" charset="-120"/>
              </a:rPr>
              <a:t>，於同一時間進行地震避難掩護動作演練，並搭配各項防災演練活動。</a:t>
            </a:r>
            <a:endParaRPr lang="zh-CN" altLang="en-US" sz="1800" dirty="0"/>
          </a:p>
        </p:txBody>
      </p:sp>
      <p:pic>
        <p:nvPicPr>
          <p:cNvPr id="27" name="图片占位符 26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7" y="3498596"/>
            <a:ext cx="3475410" cy="3245925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0" y="178501"/>
            <a:ext cx="4345746" cy="1778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5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565928" y="579919"/>
            <a:ext cx="3539514" cy="587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accent1">
                    <a:lumMod val="7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defRPr>
            </a:lvl1pPr>
          </a:lstStyle>
          <a:p>
            <a:pPr algn="l">
              <a:lnSpc>
                <a:spcPct val="135000"/>
              </a:lnSpc>
            </a:pPr>
            <a:r>
              <a:rPr lang="zh-TW" altLang="en-US" sz="2800" dirty="0" smtClean="0">
                <a:ea typeface="文鼎粗隸" panose="02010609010101010101" pitchFamily="49" charset="-120"/>
              </a:rPr>
              <a:t>防災</a:t>
            </a:r>
            <a:r>
              <a:rPr lang="zh-TW" altLang="en-US" sz="2800" dirty="0">
                <a:ea typeface="文鼎粗隸" panose="02010609010101010101" pitchFamily="49" charset="-120"/>
              </a:rPr>
              <a:t>教育從小紮根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，配合辦理</a:t>
            </a:r>
            <a:r>
              <a:rPr lang="zh-TW" altLang="en-US" sz="2800" dirty="0">
                <a:ea typeface="文鼎粗隸" panose="02010609010101010101" pitchFamily="49" charset="-120"/>
              </a:rPr>
              <a:t>防災教育宣導活動，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結合演藝廳宣導演練逃生及相關活動</a:t>
            </a:r>
            <a:r>
              <a:rPr lang="zh-TW" altLang="en-US" sz="2800" dirty="0">
                <a:ea typeface="文鼎粗隸" panose="02010609010101010101" pitchFamily="49" charset="-120"/>
              </a:rPr>
              <a:t>，</a:t>
            </a:r>
            <a:r>
              <a:rPr lang="zh-TW" altLang="en-US" sz="2800" dirty="0" smtClean="0">
                <a:ea typeface="文鼎粗隸" panose="02010609010101010101" pitchFamily="49" charset="-120"/>
              </a:rPr>
              <a:t>讓學童</a:t>
            </a:r>
            <a:r>
              <a:rPr lang="zh-TW" altLang="en-US" sz="2800" dirty="0">
                <a:ea typeface="文鼎粗隸" panose="02010609010101010101" pitchFamily="49" charset="-120"/>
              </a:rPr>
              <a:t>能從防災活動中學習防救災知識與技能，進而達到推己及人，內化自助互助的防災觀念。 </a:t>
            </a:r>
            <a:endParaRPr lang="zh-CN" altLang="en-US" sz="2800" dirty="0"/>
          </a:p>
        </p:txBody>
      </p:sp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6">
            <a:off x="3917037" y="80829"/>
            <a:ext cx="4492934" cy="3128812"/>
          </a:xfrm>
        </p:spPr>
      </p:pic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751">
            <a:off x="3805952" y="3191933"/>
            <a:ext cx="4556692" cy="3836465"/>
          </a:xfr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538">
            <a:off x="8277691" y="2320229"/>
            <a:ext cx="4000535" cy="3063458"/>
          </a:xfrm>
        </p:spPr>
      </p:pic>
      <p:grpSp>
        <p:nvGrpSpPr>
          <p:cNvPr id="7" name="组合 24"/>
          <p:cNvGrpSpPr/>
          <p:nvPr/>
        </p:nvGrpSpPr>
        <p:grpSpPr>
          <a:xfrm>
            <a:off x="8238836" y="728281"/>
            <a:ext cx="3953164" cy="1192019"/>
            <a:chOff x="1648017" y="4934673"/>
            <a:chExt cx="2211948" cy="1458808"/>
          </a:xfrm>
        </p:grpSpPr>
        <p:sp>
          <p:nvSpPr>
            <p:cNvPr id="8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9" name="文本框 23"/>
            <p:cNvSpPr txBox="1"/>
            <p:nvPr/>
          </p:nvSpPr>
          <p:spPr>
            <a:xfrm>
              <a:off x="2025289" y="5159410"/>
              <a:ext cx="1527392" cy="116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國家防災日宣導及演藝廳逃生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77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>
            <a:fillRect/>
          </a:stretch>
        </p:blipFill>
        <p:spPr>
          <a:xfrm rot="378369">
            <a:off x="15962" y="-83946"/>
            <a:ext cx="6750991" cy="5311725"/>
          </a:xfrm>
        </p:spPr>
      </p:pic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 r="21165"/>
          <a:stretch>
            <a:fillRect/>
          </a:stretch>
        </p:blipFill>
        <p:spPr>
          <a:xfrm rot="20886849">
            <a:off x="5794777" y="1606112"/>
            <a:ext cx="6511317" cy="5490277"/>
          </a:xfrm>
        </p:spPr>
      </p:pic>
      <p:grpSp>
        <p:nvGrpSpPr>
          <p:cNvPr id="12" name="组合 24"/>
          <p:cNvGrpSpPr/>
          <p:nvPr/>
        </p:nvGrpSpPr>
        <p:grpSpPr>
          <a:xfrm>
            <a:off x="7232073" y="742926"/>
            <a:ext cx="3953164" cy="706857"/>
            <a:chOff x="1648017" y="4934673"/>
            <a:chExt cx="2211948" cy="1458808"/>
          </a:xfrm>
        </p:grpSpPr>
        <p:sp>
          <p:nvSpPr>
            <p:cNvPr id="13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4" name="文本框 23"/>
            <p:cNvSpPr txBox="1"/>
            <p:nvPr/>
          </p:nvSpPr>
          <p:spPr>
            <a:xfrm>
              <a:off x="2025289" y="5159410"/>
              <a:ext cx="1527392" cy="64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學生演藝廳躲避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13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3775"/>
          <a:stretch>
            <a:fillRect/>
          </a:stretch>
        </p:blipFill>
        <p:spPr>
          <a:xfrm rot="842901">
            <a:off x="273200" y="2733812"/>
            <a:ext cx="5777154" cy="4484791"/>
          </a:xfrm>
        </p:spPr>
      </p:pic>
      <p:pic>
        <p:nvPicPr>
          <p:cNvPr id="8" name="圖片版面配置區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976">
            <a:off x="6130271" y="-367734"/>
            <a:ext cx="5987349" cy="4445187"/>
          </a:xfrm>
          <a:custGeom>
            <a:avLst/>
            <a:gdLst>
              <a:gd name="connsiteX0" fmla="*/ 3183458 w 3684753"/>
              <a:gd name="connsiteY0" fmla="*/ 0 h 2860466"/>
              <a:gd name="connsiteX1" fmla="*/ 3684753 w 3684753"/>
              <a:gd name="connsiteY1" fmla="*/ 2100839 h 2860466"/>
              <a:gd name="connsiteX2" fmla="*/ 501296 w 3684753"/>
              <a:gd name="connsiteY2" fmla="*/ 2860466 h 2860466"/>
              <a:gd name="connsiteX3" fmla="*/ 0 w 3684753"/>
              <a:gd name="connsiteY3" fmla="*/ 759627 h 286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753" h="2860466">
                <a:moveTo>
                  <a:pt x="3183458" y="0"/>
                </a:moveTo>
                <a:lnTo>
                  <a:pt x="3684753" y="2100839"/>
                </a:lnTo>
                <a:lnTo>
                  <a:pt x="501296" y="2860466"/>
                </a:lnTo>
                <a:lnTo>
                  <a:pt x="0" y="75962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</p:pic>
      <p:pic>
        <p:nvPicPr>
          <p:cNvPr id="9" name="圖片版面配置區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102">
            <a:off x="6109186" y="3218487"/>
            <a:ext cx="6051137" cy="4303423"/>
          </a:xfrm>
          <a:custGeom>
            <a:avLst/>
            <a:gdLst>
              <a:gd name="connsiteX0" fmla="*/ 3183458 w 3684753"/>
              <a:gd name="connsiteY0" fmla="*/ 0 h 2860466"/>
              <a:gd name="connsiteX1" fmla="*/ 3684753 w 3684753"/>
              <a:gd name="connsiteY1" fmla="*/ 2100839 h 2860466"/>
              <a:gd name="connsiteX2" fmla="*/ 501296 w 3684753"/>
              <a:gd name="connsiteY2" fmla="*/ 2860466 h 2860466"/>
              <a:gd name="connsiteX3" fmla="*/ 0 w 3684753"/>
              <a:gd name="connsiteY3" fmla="*/ 759627 h 286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753" h="2860466">
                <a:moveTo>
                  <a:pt x="3183458" y="0"/>
                </a:moveTo>
                <a:lnTo>
                  <a:pt x="3684753" y="2100839"/>
                </a:lnTo>
                <a:lnTo>
                  <a:pt x="501296" y="2860466"/>
                </a:lnTo>
                <a:lnTo>
                  <a:pt x="0" y="759627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7" y="568983"/>
            <a:ext cx="4572001" cy="2571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4"/>
          <p:cNvGrpSpPr/>
          <p:nvPr/>
        </p:nvGrpSpPr>
        <p:grpSpPr>
          <a:xfrm>
            <a:off x="0" y="391540"/>
            <a:ext cx="5902035" cy="706857"/>
            <a:chOff x="1648017" y="4934673"/>
            <a:chExt cx="2211948" cy="1458808"/>
          </a:xfrm>
        </p:grpSpPr>
        <p:sp>
          <p:nvSpPr>
            <p:cNvPr id="13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4" name="文本框 23"/>
            <p:cNvSpPr txBox="1"/>
            <p:nvPr/>
          </p:nvSpPr>
          <p:spPr>
            <a:xfrm>
              <a:off x="2025289" y="5159410"/>
              <a:ext cx="1527392" cy="10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</a:t>
              </a:r>
              <a:r>
                <a:rPr lang="en-US" altLang="zh-TW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9/20</a:t>
              </a:r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預演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28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720434" y="4898003"/>
            <a:ext cx="1099127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>
                <a:solidFill>
                  <a:schemeClr val="accent1">
                    <a:lumMod val="7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defRPr>
            </a:lvl1pPr>
          </a:lstStyle>
          <a:p>
            <a:pPr algn="l"/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開學後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日，運用早自習時間辦理預演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，使校內師生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熟悉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演練流程及相關應變作為。將預演內容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拍照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錄影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留存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，根據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預演期間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各項缺失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進行檢討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改善。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0" y="1710778"/>
            <a:ext cx="4152218" cy="2891662"/>
          </a:xfrm>
        </p:spPr>
      </p:pic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15" y="250153"/>
            <a:ext cx="4067339" cy="3050505"/>
          </a:xfrm>
        </p:spPr>
      </p:pic>
      <p:pic>
        <p:nvPicPr>
          <p:cNvPr id="20" name="图片占位符 1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54" y="1216896"/>
            <a:ext cx="4636373" cy="3477280"/>
          </a:xfrm>
        </p:spPr>
      </p:pic>
      <p:grpSp>
        <p:nvGrpSpPr>
          <p:cNvPr id="6" name="组合 24"/>
          <p:cNvGrpSpPr/>
          <p:nvPr/>
        </p:nvGrpSpPr>
        <p:grpSpPr>
          <a:xfrm>
            <a:off x="286327" y="309511"/>
            <a:ext cx="3583709" cy="1112046"/>
            <a:chOff x="1648017" y="4934673"/>
            <a:chExt cx="2211948" cy="1458808"/>
          </a:xfrm>
        </p:grpSpPr>
        <p:sp>
          <p:nvSpPr>
            <p:cNvPr id="7" name="带形: 前凸 22"/>
            <p:cNvSpPr/>
            <p:nvPr/>
          </p:nvSpPr>
          <p:spPr>
            <a:xfrm>
              <a:off x="1648017" y="4934673"/>
              <a:ext cx="2211948" cy="1458808"/>
            </a:xfrm>
            <a:prstGeom prst="ribbon">
              <a:avLst>
                <a:gd name="adj1" fmla="val 16667"/>
                <a:gd name="adj2" fmla="val 7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8" name="文本框 23"/>
            <p:cNvSpPr txBox="1"/>
            <p:nvPr/>
          </p:nvSpPr>
          <p:spPr>
            <a:xfrm>
              <a:off x="2025289" y="5159410"/>
              <a:ext cx="1527392" cy="10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國家防災日</a:t>
              </a:r>
              <a:r>
                <a:rPr lang="en-US" altLang="zh-TW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9/20</a:t>
              </a:r>
              <a:r>
                <a:rPr lang="zh-TW" altLang="en-US" sz="2800" dirty="0" smtClean="0">
                  <a:solidFill>
                    <a:srgbClr val="FFFF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預演</a:t>
              </a:r>
              <a:endParaRPr lang="en-US" altLang="zh-CN" sz="2800" dirty="0">
                <a:solidFill>
                  <a:srgbClr val="FFFF00"/>
                </a:solidFill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99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44944" y="4256698"/>
            <a:ext cx="4590473" cy="2387823"/>
            <a:chOff x="1267251" y="4081222"/>
            <a:chExt cx="2707849" cy="2387823"/>
          </a:xfrm>
        </p:grpSpPr>
        <p:sp>
          <p:nvSpPr>
            <p:cNvPr id="29" name="文本框 28"/>
            <p:cNvSpPr txBox="1"/>
            <p:nvPr/>
          </p:nvSpPr>
          <p:spPr>
            <a:xfrm>
              <a:off x="1267251" y="4081222"/>
              <a:ext cx="2612022" cy="183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抗震保命三步驟</a:t>
              </a:r>
              <a:endParaRPr lang="zh-CN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67251" y="4779672"/>
              <a:ext cx="2707849" cy="168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以「趴下、掩護、穩住」抗震保命三步驟為演練</a:t>
              </a:r>
              <a:r>
                <a:rPr lang="zh-TW" altLang="en-US" sz="24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實施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重點</a:t>
              </a:r>
              <a:endParaRPr lang="zh-CN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69018" y="288077"/>
            <a:ext cx="4618182" cy="2602995"/>
            <a:chOff x="2988859" y="288077"/>
            <a:chExt cx="8270546" cy="2602995"/>
          </a:xfrm>
        </p:grpSpPr>
        <p:sp>
          <p:nvSpPr>
            <p:cNvPr id="31" name="文本框 30"/>
            <p:cNvSpPr txBox="1"/>
            <p:nvPr/>
          </p:nvSpPr>
          <p:spPr>
            <a:xfrm>
              <a:off x="5229952" y="288077"/>
              <a:ext cx="6029453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TW" altLang="en-US" sz="6000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期</a:t>
              </a:r>
              <a:r>
                <a:rPr lang="zh-CN" altLang="en-US" sz="6000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zh-TW" altLang="en-US" sz="6000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文鼎粗隸" panose="02010609010101010101" pitchFamily="49" charset="-120"/>
                </a:rPr>
                <a:t>許</a:t>
              </a:r>
              <a:endParaRPr lang="zh-CN" altLang="en-US" sz="6000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988859" y="1091092"/>
              <a:ext cx="8270544" cy="179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endParaRPr lang="en-US" altLang="zh-TW" sz="2800" dirty="0" smtClean="0"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  <a:p>
              <a:pPr algn="r">
                <a:lnSpc>
                  <a:spcPct val="150000"/>
                </a:lnSpc>
              </a:pPr>
              <a:r>
                <a:rPr lang="zh-TW" altLang="en-US" sz="24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為</a:t>
              </a:r>
              <a:r>
                <a:rPr lang="zh-TW" altLang="en-US" sz="24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推動國家防災日</a:t>
              </a:r>
              <a:r>
                <a:rPr lang="zh-TW" altLang="en-US" sz="24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活動</a:t>
              </a:r>
              <a:endParaRPr lang="en-US" altLang="zh-TW" sz="2400" dirty="0" smtClean="0">
                <a:latin typeface="汉仪喵魂体W" panose="00020600040101010101" pitchFamily="18" charset="-122"/>
                <a:ea typeface="文鼎粗隸" panose="02010609010101010101" pitchFamily="49" charset="-120"/>
              </a:endParaRPr>
            </a:p>
            <a:p>
              <a:pPr algn="r">
                <a:lnSpc>
                  <a:spcPct val="150000"/>
                </a:lnSpc>
              </a:pPr>
              <a:r>
                <a:rPr lang="zh-TW" altLang="en-US" sz="24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提升</a:t>
              </a:r>
              <a:r>
                <a:rPr lang="zh-TW" altLang="en-US" sz="2400" dirty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民眾對災害應變的</a:t>
              </a:r>
              <a:r>
                <a:rPr lang="zh-TW" altLang="en-US" sz="2400" dirty="0" smtClean="0">
                  <a:latin typeface="汉仪喵魂体W" panose="00020600040101010101" pitchFamily="18" charset="-122"/>
                  <a:ea typeface="文鼎粗隸" panose="02010609010101010101" pitchFamily="49" charset="-120"/>
                </a:rPr>
                <a:t>能力</a:t>
              </a:r>
              <a:endParaRPr lang="zh-CN" altLang="en-US" sz="24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3" y="171241"/>
            <a:ext cx="3897745" cy="3224695"/>
          </a:xfrm>
        </p:spPr>
      </p:pic>
      <p:pic>
        <p:nvPicPr>
          <p:cNvPr id="17" name="图片占位符 16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86" y="1372424"/>
            <a:ext cx="3810073" cy="3407248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06" y="3104268"/>
            <a:ext cx="3610704" cy="3350808"/>
          </a:xfrm>
        </p:spPr>
      </p:pic>
    </p:spTree>
    <p:extLst>
      <p:ext uri="{BB962C8B-B14F-4D97-AF65-F5344CB8AC3E}">
        <p14:creationId xmlns:p14="http://schemas.microsoft.com/office/powerpoint/2010/main" val="32878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Other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47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Text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8170058"/>
  <p:tag name="MH_LIBRARY" val="GRAPHIC"/>
  <p:tag name="MH_TYPE" val="Text"/>
  <p:tag name="MH_ORDER" val="2"/>
</p:tagLst>
</file>

<file path=ppt/theme/theme1.xml><?xml version="1.0" encoding="utf-8"?>
<a:theme xmlns:a="http://schemas.openxmlformats.org/drawingml/2006/main" name="Office 主题">
  <a:themeElements>
    <a:clrScheme name="行云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0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737</Words>
  <Application>Microsoft Office PowerPoint</Application>
  <PresentationFormat>自訂</PresentationFormat>
  <Paragraphs>72</Paragraphs>
  <Slides>18</Slides>
  <Notes>16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user</cp:lastModifiedBy>
  <cp:revision>55</cp:revision>
  <cp:lastPrinted>2018-09-25T07:11:45Z</cp:lastPrinted>
  <dcterms:created xsi:type="dcterms:W3CDTF">2017-06-18T06:23:30Z</dcterms:created>
  <dcterms:modified xsi:type="dcterms:W3CDTF">2018-09-25T15:49:58Z</dcterms:modified>
</cp:coreProperties>
</file>