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5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E85C0F-DF4C-4DA3-AB0B-994F2EBB271C}" type="datetimeFigureOut">
              <a:rPr lang="zh-TW" altLang="en-US" smtClean="0"/>
              <a:pPr/>
              <a:t>2017/2/23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2E241-1EC9-47A3-BE81-6EE1027543E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91880" y="5301208"/>
            <a:ext cx="5429200" cy="120392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00</a:t>
            </a: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lang="en-US" altLang="zh-TW" sz="28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地點：大進國小教師研習室</a:t>
            </a:r>
            <a:endParaRPr lang="zh-TW" altLang="en-US" sz="2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中隸書繁" pitchFamily="2" charset="-120"/>
                <a:ea typeface="王漢宗中隸書繁" pitchFamily="2" charset="-120"/>
              </a:rPr>
              <a:t>花蓮縣光復鄉大進國民小學</a:t>
            </a:r>
            <a:r>
              <a:rPr lang="en-US" altLang="zh-TW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中隸書繁" pitchFamily="2" charset="-120"/>
                <a:ea typeface="王漢宗中隸書繁" pitchFamily="2" charset="-120"/>
              </a:rPr>
              <a:t/>
            </a:r>
            <a:br>
              <a:rPr lang="en-US" altLang="zh-TW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中隸書繁" pitchFamily="2" charset="-120"/>
                <a:ea typeface="王漢宗中隸書繁" pitchFamily="2" charset="-120"/>
              </a:rPr>
            </a:br>
            <a:r>
              <a:rPr lang="en-US" altLang="zh-TW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中隸書繁" pitchFamily="2" charset="-120"/>
                <a:ea typeface="王漢宗中隸書繁" pitchFamily="2" charset="-120"/>
              </a:rPr>
              <a:t>106</a:t>
            </a:r>
            <a:r>
              <a:rPr lang="zh-TW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王漢宗中隸書繁" pitchFamily="2" charset="-120"/>
                <a:ea typeface="王漢宗中隸書繁" pitchFamily="2" charset="-120"/>
              </a:rPr>
              <a:t>年度教師防災計畫會議</a:t>
            </a:r>
            <a:endParaRPr lang="zh-TW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中隸書繁" pitchFamily="2" charset="-120"/>
              <a:ea typeface="王漢宗中隸書繁" pitchFamily="2" charset="-120"/>
            </a:endParaRPr>
          </a:p>
        </p:txBody>
      </p:sp>
      <p:pic>
        <p:nvPicPr>
          <p:cNvPr id="29698" name="Picture 2" descr="http://www.guthriecenter.lib.ia.us/images/boardmeet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852936"/>
            <a:ext cx="2497460" cy="2139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年度防災校園建置執行項目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3528" y="1556792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一、共同執行項目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1.1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職人員參與計畫之問卷調查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前測與後測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1.2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參加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防災校園建置工作坊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1.3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成果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報告書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1.4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填報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量化評估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表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二、建置防災校園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2.1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組成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防災校園推動小組及運作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(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舉辦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公民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師生、家長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防災計畫會議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(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b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納入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社區協力組織及召開會議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2.2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進行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校園環境調查及在地化災害潛勢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檢核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2.3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製作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防災地圖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2.4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編修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校園災害防救計畫書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2.5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整備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防災器具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8674" name="Picture 2" descr="http://www.city.yamatokoriyama.nara.jp/life/assets/img/bousai_7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365104"/>
            <a:ext cx="306852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年度防災校園建置執行項目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23528" y="1556792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三、防災教育課程及宣導活動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3.1 </a:t>
            </a:r>
            <a:r>
              <a:rPr lang="zh-TW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開發</a:t>
            </a:r>
            <a:r>
              <a:rPr lang="zh-TW" altLang="zh-TW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在地化教案</a:t>
            </a:r>
          </a:p>
          <a:p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 3.2 </a:t>
            </a:r>
            <a:r>
              <a:rPr lang="zh-TW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r>
              <a:rPr lang="zh-TW" altLang="zh-TW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教學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3.3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宣導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活動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3.4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推廣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家庭防災卡及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1991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報平安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留言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四、辦理防災演練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編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擬腳本並辦理演練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含預演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 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五、其他創新構想與執行方法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運用無線傳輸氣象監測設備，結合自然科技教學領域強化氣候觀測教學活動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增進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學生氣候觀測與氣象察覺能力。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2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防災教育月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每年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月為防災教育月，配合進行相關語文學藝競賽及資訊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3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配合親職教育、運動會等學校活動，辦理防災教育認知、情意、技能等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教學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，並加強宣導，以強化親師生防災意識與逃生避難技能。</a:t>
            </a:r>
          </a:p>
        </p:txBody>
      </p:sp>
      <p:pic>
        <p:nvPicPr>
          <p:cNvPr id="27650" name="Picture 2" descr="http://pepero-web.com/data/season/bousai/bo01/bo01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39852"/>
            <a:ext cx="2444924" cy="1849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777952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一、學校門禁管制事項：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學校川堂大門口及側門開啟時間：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上課日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06:00~08:30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，下午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17:00~19:00</a:t>
            </a: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週三下午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12:30~19:00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，寒暑假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06:00~19:00)</a:t>
            </a:r>
          </a:p>
          <a:p>
            <a:pPr algn="l"/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例假日及國定假日不開啟，上課期如須洽公或會面，請至南側側門按鈴進入校園。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二、本學期採購修繕工程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預定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飲水機更新工程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電話設備增設工程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後側圍牆欄竿更新工程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擴音系統更新工程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籃球場地面塗布及畫線工程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大進國小</a:t>
            </a:r>
            <a:r>
              <a:rPr lang="en-US" altLang="zh-TW" dirty="0" smtClean="0">
                <a:latin typeface="王漢宗中隸書繁" pitchFamily="2" charset="-120"/>
                <a:ea typeface="王漢宗中隸書繁" pitchFamily="2" charset="-120"/>
              </a:rPr>
              <a:t>105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學年度下學期期初校務會議總務處工作報告</a:t>
            </a:r>
            <a:endParaRPr lang="zh-TW" altLang="en-US" dirty="0">
              <a:latin typeface="王漢宗中隸書繁" pitchFamily="2" charset="-120"/>
              <a:ea typeface="王漢宗中隸書繁" pitchFamily="2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777952"/>
          </a:xfrm>
        </p:spPr>
        <p:txBody>
          <a:bodyPr>
            <a:normAutofit fontScale="925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一、加強資通安全事項：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1.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請勿安裝或使用來路不明的軟體或網頁，以防止網路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勒索及跳板攻擊。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2.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請勿洩露機關機密文件及學生個人資料。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3.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個人電腦應裝設防毒軟體，並加設密碼，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個人辦公桌面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應避免存放機敏性文件，結束工作時，應將其所經辦或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使用具有機密或敏感特性的資料（如公文、學籍資料等）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妥善存放。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二、推廣文書自由軟體應用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LibreOffice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行政院要求學校對外文件電子檔應逐年增加自由軟體檔案格式比例，目前最常用的文書處理自由軟體是</a:t>
            </a:r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Openoffice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已改為</a:t>
            </a:r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libreoffice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，最新版</a:t>
            </a:r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v5.2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，常用格式：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pdf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文件檔，不可更改。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),.</a:t>
            </a:r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odt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文件檔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),.</a:t>
            </a:r>
            <a:r>
              <a:rPr lang="en-US" altLang="zh-TW" dirty="0" err="1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ods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試算表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)…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，請各位老師嚐試使用，軟體可從網路或學校網站下載。</a:t>
            </a:r>
            <a:endParaRPr lang="en-US" altLang="zh-TW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大進國小</a:t>
            </a:r>
            <a:r>
              <a:rPr lang="en-US" altLang="zh-TW" dirty="0" smtClean="0">
                <a:latin typeface="王漢宗中隸書繁" pitchFamily="2" charset="-120"/>
                <a:ea typeface="王漢宗中隸書繁" pitchFamily="2" charset="-120"/>
              </a:rPr>
              <a:t>105</a:t>
            </a:r>
            <a:r>
              <a:rPr lang="zh-TW" altLang="en-US" dirty="0" smtClean="0">
                <a:latin typeface="王漢宗中隸書繁" pitchFamily="2" charset="-120"/>
                <a:ea typeface="王漢宗中隸書繁" pitchFamily="2" charset="-120"/>
              </a:rPr>
              <a:t>學年度下學期期初校務會議資訊組工作報告</a:t>
            </a:r>
            <a:endParaRPr lang="zh-TW" altLang="en-US" dirty="0">
              <a:latin typeface="王漢宗中隸書繁" pitchFamily="2" charset="-120"/>
              <a:ea typeface="王漢宗中隸書繁" pitchFamily="2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255</TotalTime>
  <Words>403</Words>
  <Application>Microsoft Office PowerPoint</Application>
  <PresentationFormat>如螢幕大小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市鎮</vt:lpstr>
      <vt:lpstr>花蓮縣光復鄉大進國民小學 106年度教師防災計畫會議</vt:lpstr>
      <vt:lpstr>106年度防災校園建置執行項目</vt:lpstr>
      <vt:lpstr>106年度防災校園建置執行項目</vt:lpstr>
      <vt:lpstr>大進國小105學年度下學期期初校務會議總務處工作報告</vt:lpstr>
      <vt:lpstr>大進國小105學年度下學期期初校務會議資訊組工作報告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花蓮縣光復鄉大進國民小學 106年度教師防災計畫會議</dc:title>
  <dc:creator>user</dc:creator>
  <cp:lastModifiedBy>user</cp:lastModifiedBy>
  <cp:revision>17</cp:revision>
  <dcterms:created xsi:type="dcterms:W3CDTF">2017-02-15T01:07:33Z</dcterms:created>
  <dcterms:modified xsi:type="dcterms:W3CDTF">2017-02-23T03:41:56Z</dcterms:modified>
</cp:coreProperties>
</file>